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1"/>
    <p:sldMasterId id="2147483671" r:id="rId2"/>
  </p:sldMasterIdLst>
  <p:notesMasterIdLst>
    <p:notesMasterId r:id="rId17"/>
  </p:notesMasterIdLst>
  <p:sldIdLst>
    <p:sldId id="269" r:id="rId3"/>
    <p:sldId id="283" r:id="rId4"/>
    <p:sldId id="286" r:id="rId5"/>
    <p:sldId id="297" r:id="rId6"/>
    <p:sldId id="288" r:id="rId7"/>
    <p:sldId id="287" r:id="rId8"/>
    <p:sldId id="290" r:id="rId9"/>
    <p:sldId id="291" r:id="rId10"/>
    <p:sldId id="292" r:id="rId11"/>
    <p:sldId id="293" r:id="rId12"/>
    <p:sldId id="298" r:id="rId13"/>
    <p:sldId id="294" r:id="rId14"/>
    <p:sldId id="29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2432"/>
    <a:srgbClr val="333333"/>
    <a:srgbClr val="0B5879"/>
    <a:srgbClr val="497593"/>
    <a:srgbClr val="7B98B2"/>
    <a:srgbClr val="B3C3D3"/>
    <a:srgbClr val="004165"/>
    <a:srgbClr val="FEEE9F"/>
    <a:srgbClr val="E5E5E5"/>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9"/>
    <p:restoredTop sz="93584"/>
  </p:normalViewPr>
  <p:slideViewPr>
    <p:cSldViewPr snapToGrid="0" snapToObjects="1">
      <p:cViewPr varScale="1">
        <p:scale>
          <a:sx n="82" d="100"/>
          <a:sy n="82" d="100"/>
        </p:scale>
        <p:origin x="192" y="912"/>
      </p:cViewPr>
      <p:guideLst/>
    </p:cSldViewPr>
  </p:slideViewPr>
  <p:outlineViewPr>
    <p:cViewPr>
      <p:scale>
        <a:sx n="75" d="100"/>
        <a:sy n="75" d="100"/>
      </p:scale>
      <p:origin x="0" y="-67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6ACEEB-96A6-BE4B-AD4A-D8B0035CB14C}" type="datetimeFigureOut">
              <a:rPr lang="en-US" smtClean="0"/>
              <a:t>1/18/25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47FC4-CAF1-6741-875A-C83F3721E6B6}" type="slidenum">
              <a:rPr lang="en-US" smtClean="0"/>
              <a:t>‹#›</a:t>
            </a:fld>
            <a:endParaRPr lang="en-US"/>
          </a:p>
        </p:txBody>
      </p:sp>
    </p:spTree>
    <p:extLst>
      <p:ext uri="{BB962C8B-B14F-4D97-AF65-F5344CB8AC3E}">
        <p14:creationId xmlns:p14="http://schemas.microsoft.com/office/powerpoint/2010/main" val="366087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847FC4-CAF1-6741-875A-C83F3721E6B6}" type="slidenum">
              <a:rPr lang="en-US" smtClean="0"/>
              <a:t>2</a:t>
            </a:fld>
            <a:endParaRPr lang="en-US"/>
          </a:p>
        </p:txBody>
      </p:sp>
    </p:spTree>
    <p:extLst>
      <p:ext uri="{BB962C8B-B14F-4D97-AF65-F5344CB8AC3E}">
        <p14:creationId xmlns:p14="http://schemas.microsoft.com/office/powerpoint/2010/main" val="4154482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136EA-F9BA-43B6-929B-82700D035F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42CC1-4081-AB90-4DEC-E4A4F8FC56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BC13B8-5221-B035-B628-8E2B3BEEB6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E4FC1A-CA93-4209-96F4-16E07E5DF955}"/>
              </a:ext>
            </a:extLst>
          </p:cNvPr>
          <p:cNvSpPr>
            <a:spLocks noGrp="1"/>
          </p:cNvSpPr>
          <p:nvPr>
            <p:ph type="sldNum" sz="quarter" idx="5"/>
          </p:nvPr>
        </p:nvSpPr>
        <p:spPr/>
        <p:txBody>
          <a:bodyPr/>
          <a:lstStyle/>
          <a:p>
            <a:fld id="{B6847FC4-CAF1-6741-875A-C83F3721E6B6}" type="slidenum">
              <a:rPr lang="en-US" smtClean="0"/>
              <a:t>11</a:t>
            </a:fld>
            <a:endParaRPr lang="en-US"/>
          </a:p>
        </p:txBody>
      </p:sp>
    </p:spTree>
    <p:extLst>
      <p:ext uri="{BB962C8B-B14F-4D97-AF65-F5344CB8AC3E}">
        <p14:creationId xmlns:p14="http://schemas.microsoft.com/office/powerpoint/2010/main" val="4163046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41011-574F-A5C1-7581-D29BD1195D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1A47FF-2780-E0B6-72F9-B840884C65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A55973-5F68-40F6-27F6-1DADC8AFF7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48AD55-B490-42FD-1B3E-682C92882923}"/>
              </a:ext>
            </a:extLst>
          </p:cNvPr>
          <p:cNvSpPr>
            <a:spLocks noGrp="1"/>
          </p:cNvSpPr>
          <p:nvPr>
            <p:ph type="sldNum" sz="quarter" idx="5"/>
          </p:nvPr>
        </p:nvSpPr>
        <p:spPr/>
        <p:txBody>
          <a:bodyPr/>
          <a:lstStyle/>
          <a:p>
            <a:fld id="{B6847FC4-CAF1-6741-875A-C83F3721E6B6}" type="slidenum">
              <a:rPr lang="en-US" smtClean="0"/>
              <a:t>12</a:t>
            </a:fld>
            <a:endParaRPr lang="en-US"/>
          </a:p>
        </p:txBody>
      </p:sp>
    </p:spTree>
    <p:extLst>
      <p:ext uri="{BB962C8B-B14F-4D97-AF65-F5344CB8AC3E}">
        <p14:creationId xmlns:p14="http://schemas.microsoft.com/office/powerpoint/2010/main" val="3715634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971B6-892B-300B-6D7B-DAE99E2477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BCA1C2-F8FC-26D5-F69C-83602010CB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744E2C-1DE1-E88B-BF31-BA60A39D6C0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DB50A62-3E93-95E2-E1C1-062138EF3742}"/>
              </a:ext>
            </a:extLst>
          </p:cNvPr>
          <p:cNvSpPr>
            <a:spLocks noGrp="1"/>
          </p:cNvSpPr>
          <p:nvPr>
            <p:ph type="sldNum" sz="quarter" idx="5"/>
          </p:nvPr>
        </p:nvSpPr>
        <p:spPr/>
        <p:txBody>
          <a:bodyPr/>
          <a:lstStyle/>
          <a:p>
            <a:fld id="{B6847FC4-CAF1-6741-875A-C83F3721E6B6}" type="slidenum">
              <a:rPr lang="en-US" smtClean="0"/>
              <a:t>13</a:t>
            </a:fld>
            <a:endParaRPr lang="en-US"/>
          </a:p>
        </p:txBody>
      </p:sp>
    </p:spTree>
    <p:extLst>
      <p:ext uri="{BB962C8B-B14F-4D97-AF65-F5344CB8AC3E}">
        <p14:creationId xmlns:p14="http://schemas.microsoft.com/office/powerpoint/2010/main" val="1901742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A6BC4-455F-A9AF-0BC8-964B15333D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D28E83-BEE7-81AC-EFEA-78014C2222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D541E3-38CF-9E78-BCE5-8753C0C07C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5189AE-2470-FECB-1464-7160D2DCBB4C}"/>
              </a:ext>
            </a:extLst>
          </p:cNvPr>
          <p:cNvSpPr>
            <a:spLocks noGrp="1"/>
          </p:cNvSpPr>
          <p:nvPr>
            <p:ph type="sldNum" sz="quarter" idx="5"/>
          </p:nvPr>
        </p:nvSpPr>
        <p:spPr/>
        <p:txBody>
          <a:bodyPr/>
          <a:lstStyle/>
          <a:p>
            <a:fld id="{B6847FC4-CAF1-6741-875A-C83F3721E6B6}" type="slidenum">
              <a:rPr lang="en-US" smtClean="0"/>
              <a:t>14</a:t>
            </a:fld>
            <a:endParaRPr lang="en-US"/>
          </a:p>
        </p:txBody>
      </p:sp>
    </p:spTree>
    <p:extLst>
      <p:ext uri="{BB962C8B-B14F-4D97-AF65-F5344CB8AC3E}">
        <p14:creationId xmlns:p14="http://schemas.microsoft.com/office/powerpoint/2010/main" val="1014190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847FC4-CAF1-6741-875A-C83F3721E6B6}" type="slidenum">
              <a:rPr lang="en-US" smtClean="0"/>
              <a:t>3</a:t>
            </a:fld>
            <a:endParaRPr lang="en-US"/>
          </a:p>
        </p:txBody>
      </p:sp>
    </p:spTree>
    <p:extLst>
      <p:ext uri="{BB962C8B-B14F-4D97-AF65-F5344CB8AC3E}">
        <p14:creationId xmlns:p14="http://schemas.microsoft.com/office/powerpoint/2010/main" val="953365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8F1C5-BC6B-9B3B-CD4A-6DFCD9C29F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18CBD7-0C05-FEB8-5D09-9A35633159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479ED8-52A7-1F57-0C07-CFB2308B67C9}"/>
              </a:ext>
            </a:extLst>
          </p:cNvPr>
          <p:cNvSpPr>
            <a:spLocks noGrp="1"/>
          </p:cNvSpPr>
          <p:nvPr>
            <p:ph type="body" idx="1"/>
          </p:nvPr>
        </p:nvSpPr>
        <p:spPr/>
        <p:txBody>
          <a:bodyPr/>
          <a:lstStyle/>
          <a:p>
            <a:r>
              <a:rPr lang="en-US" dirty="0"/>
              <a:t>Note to Contest Chair:</a:t>
            </a:r>
          </a:p>
          <a:p>
            <a:pPr marL="171450" indent="-171450">
              <a:buFont typeface="Arial" panose="020B0604020202020204" pitchFamily="34" charset="0"/>
              <a:buChar char="•"/>
            </a:pPr>
            <a:r>
              <a:rPr lang="en-US" dirty="0"/>
              <a:t>Refer to Page 6-8 of the Speech Contest Rulebook 2024-2025 for eligibility details</a:t>
            </a:r>
          </a:p>
          <a:p>
            <a:pPr marL="171450" indent="-171450">
              <a:buFont typeface="Arial" panose="020B0604020202020204" pitchFamily="34" charset="0"/>
              <a:buChar char="•"/>
            </a:pPr>
            <a:r>
              <a:rPr lang="en-US" dirty="0"/>
              <a:t>Speakers Certification of Eligibility and Contestant Profile forms are all located on our District 96 website under Articles / </a:t>
            </a:r>
            <a:r>
              <a:rPr lang="en-CA" b="0" i="0" dirty="0">
                <a:solidFill>
                  <a:srgbClr val="212529"/>
                </a:solidFill>
                <a:effectLst/>
                <a:latin typeface="Montserrat" panose="020F0502020204030204" pitchFamily="34" charset="0"/>
              </a:rPr>
              <a:t>Speech Contests for 2024-2025</a:t>
            </a:r>
            <a:endParaRPr lang="en-US" dirty="0"/>
          </a:p>
        </p:txBody>
      </p:sp>
      <p:sp>
        <p:nvSpPr>
          <p:cNvPr id="4" name="Slide Number Placeholder 3">
            <a:extLst>
              <a:ext uri="{FF2B5EF4-FFF2-40B4-BE49-F238E27FC236}">
                <a16:creationId xmlns:a16="http://schemas.microsoft.com/office/drawing/2014/main" id="{892A384C-98C2-2EEA-0B93-C0DC8DA8BB13}"/>
              </a:ext>
            </a:extLst>
          </p:cNvPr>
          <p:cNvSpPr>
            <a:spLocks noGrp="1"/>
          </p:cNvSpPr>
          <p:nvPr>
            <p:ph type="sldNum" sz="quarter" idx="5"/>
          </p:nvPr>
        </p:nvSpPr>
        <p:spPr/>
        <p:txBody>
          <a:bodyPr/>
          <a:lstStyle/>
          <a:p>
            <a:fld id="{B6847FC4-CAF1-6741-875A-C83F3721E6B6}" type="slidenum">
              <a:rPr lang="en-US" smtClean="0"/>
              <a:t>4</a:t>
            </a:fld>
            <a:endParaRPr lang="en-US"/>
          </a:p>
        </p:txBody>
      </p:sp>
    </p:spTree>
    <p:extLst>
      <p:ext uri="{BB962C8B-B14F-4D97-AF65-F5344CB8AC3E}">
        <p14:creationId xmlns:p14="http://schemas.microsoft.com/office/powerpoint/2010/main" val="431294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DC070-B8F6-2CF8-265B-198E2C0CC3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E65735-49C8-9E99-DEFB-67D1BBF867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70D1B3-B7B7-A56E-ADC6-E38E4AA9898B}"/>
              </a:ext>
            </a:extLst>
          </p:cNvPr>
          <p:cNvSpPr>
            <a:spLocks noGrp="1"/>
          </p:cNvSpPr>
          <p:nvPr>
            <p:ph type="body" idx="1"/>
          </p:nvPr>
        </p:nvSpPr>
        <p:spPr/>
        <p:txBody>
          <a:bodyPr/>
          <a:lstStyle/>
          <a:p>
            <a:r>
              <a:rPr lang="en-US" dirty="0"/>
              <a:t>Note to Contest Chair:</a:t>
            </a:r>
          </a:p>
          <a:p>
            <a:pPr marL="171450" indent="-171450">
              <a:buFont typeface="Arial" panose="020B0604020202020204" pitchFamily="34" charset="0"/>
              <a:buChar char="•"/>
            </a:pPr>
            <a:r>
              <a:rPr lang="en-US" dirty="0"/>
              <a:t>Refer to Page 6-8 of the Speech Contest Rulebook 2024-2025 for eligibility details</a:t>
            </a:r>
          </a:p>
          <a:p>
            <a:pPr marL="171450" indent="-171450">
              <a:buFont typeface="Arial" panose="020B0604020202020204" pitchFamily="34" charset="0"/>
              <a:buChar char="•"/>
            </a:pPr>
            <a:r>
              <a:rPr lang="en-US" dirty="0"/>
              <a:t>Speakers Certification of Eligibility and Contestant Profile forms are all located on our District 96 website under Articles / </a:t>
            </a:r>
            <a:r>
              <a:rPr lang="en-CA" b="0" i="0" dirty="0">
                <a:solidFill>
                  <a:srgbClr val="212529"/>
                </a:solidFill>
                <a:effectLst/>
                <a:latin typeface="Montserrat" panose="020F0502020204030204" pitchFamily="34" charset="0"/>
              </a:rPr>
              <a:t>Speech Contests for 2024-2025</a:t>
            </a:r>
            <a:endParaRPr lang="en-US" dirty="0"/>
          </a:p>
        </p:txBody>
      </p:sp>
      <p:sp>
        <p:nvSpPr>
          <p:cNvPr id="4" name="Slide Number Placeholder 3">
            <a:extLst>
              <a:ext uri="{FF2B5EF4-FFF2-40B4-BE49-F238E27FC236}">
                <a16:creationId xmlns:a16="http://schemas.microsoft.com/office/drawing/2014/main" id="{41B8AD50-A2DD-9F53-0E1F-DDCA4D975744}"/>
              </a:ext>
            </a:extLst>
          </p:cNvPr>
          <p:cNvSpPr>
            <a:spLocks noGrp="1"/>
          </p:cNvSpPr>
          <p:nvPr>
            <p:ph type="sldNum" sz="quarter" idx="5"/>
          </p:nvPr>
        </p:nvSpPr>
        <p:spPr/>
        <p:txBody>
          <a:bodyPr/>
          <a:lstStyle/>
          <a:p>
            <a:fld id="{B6847FC4-CAF1-6741-875A-C83F3721E6B6}" type="slidenum">
              <a:rPr lang="en-US" smtClean="0"/>
              <a:t>5</a:t>
            </a:fld>
            <a:endParaRPr lang="en-US"/>
          </a:p>
        </p:txBody>
      </p:sp>
    </p:spTree>
    <p:extLst>
      <p:ext uri="{BB962C8B-B14F-4D97-AF65-F5344CB8AC3E}">
        <p14:creationId xmlns:p14="http://schemas.microsoft.com/office/powerpoint/2010/main" val="1417424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E7AC3-9A21-4FB2-0931-212F370D4D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E8AE81-841C-D3DC-DD09-7226889C01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FFD633-B7C1-8B53-E92F-815D50EA4632}"/>
              </a:ext>
            </a:extLst>
          </p:cNvPr>
          <p:cNvSpPr>
            <a:spLocks noGrp="1"/>
          </p:cNvSpPr>
          <p:nvPr>
            <p:ph type="body" idx="1"/>
          </p:nvPr>
        </p:nvSpPr>
        <p:spPr/>
        <p:txBody>
          <a:bodyPr/>
          <a:lstStyle/>
          <a:p>
            <a:r>
              <a:rPr lang="en-US" dirty="0"/>
              <a:t>Note to Contest Chair:</a:t>
            </a:r>
          </a:p>
          <a:p>
            <a:pPr marL="171450" indent="-171450">
              <a:buFont typeface="Arial" panose="020B0604020202020204" pitchFamily="34" charset="0"/>
              <a:buChar char="•"/>
            </a:pPr>
            <a:r>
              <a:rPr lang="en-US" dirty="0"/>
              <a:t>Refer to Page 15 of the Speech Contest Rulebook 2024-2025 for Timing of the Speeches details</a:t>
            </a:r>
          </a:p>
        </p:txBody>
      </p:sp>
      <p:sp>
        <p:nvSpPr>
          <p:cNvPr id="4" name="Slide Number Placeholder 3">
            <a:extLst>
              <a:ext uri="{FF2B5EF4-FFF2-40B4-BE49-F238E27FC236}">
                <a16:creationId xmlns:a16="http://schemas.microsoft.com/office/drawing/2014/main" id="{E0E03544-BCF3-D922-5BF3-8242D0BA5D6A}"/>
              </a:ext>
            </a:extLst>
          </p:cNvPr>
          <p:cNvSpPr>
            <a:spLocks noGrp="1"/>
          </p:cNvSpPr>
          <p:nvPr>
            <p:ph type="sldNum" sz="quarter" idx="5"/>
          </p:nvPr>
        </p:nvSpPr>
        <p:spPr/>
        <p:txBody>
          <a:bodyPr/>
          <a:lstStyle/>
          <a:p>
            <a:fld id="{B6847FC4-CAF1-6741-875A-C83F3721E6B6}" type="slidenum">
              <a:rPr lang="en-US" smtClean="0"/>
              <a:t>6</a:t>
            </a:fld>
            <a:endParaRPr lang="en-US"/>
          </a:p>
        </p:txBody>
      </p:sp>
    </p:spTree>
    <p:extLst>
      <p:ext uri="{BB962C8B-B14F-4D97-AF65-F5344CB8AC3E}">
        <p14:creationId xmlns:p14="http://schemas.microsoft.com/office/powerpoint/2010/main" val="613601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10A09-6CAD-D70C-C87A-96CAA1F0AD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1A5E63-55C6-EE05-9F4D-6426A6F827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E9360-F66B-ECA7-9460-A94ACCAACE5D}"/>
              </a:ext>
            </a:extLst>
          </p:cNvPr>
          <p:cNvSpPr>
            <a:spLocks noGrp="1"/>
          </p:cNvSpPr>
          <p:nvPr>
            <p:ph type="body" idx="1"/>
          </p:nvPr>
        </p:nvSpPr>
        <p:spPr/>
        <p:txBody>
          <a:bodyPr/>
          <a:lstStyle/>
          <a:p>
            <a:r>
              <a:rPr lang="en-US" dirty="0"/>
              <a:t>Note to Contest Chair:</a:t>
            </a:r>
          </a:p>
          <a:p>
            <a:pPr marL="171450" indent="-171450">
              <a:buFont typeface="Arial" panose="020B0604020202020204" pitchFamily="34" charset="0"/>
              <a:buChar char="•"/>
            </a:pPr>
            <a:r>
              <a:rPr lang="en-US" dirty="0"/>
              <a:t>Refer to Page 15 of the Speech Contest Rulebook 2024-2025 for Timing of the Speeches details</a:t>
            </a:r>
          </a:p>
          <a:p>
            <a:endParaRPr lang="en-US" dirty="0"/>
          </a:p>
        </p:txBody>
      </p:sp>
      <p:sp>
        <p:nvSpPr>
          <p:cNvPr id="4" name="Slide Number Placeholder 3">
            <a:extLst>
              <a:ext uri="{FF2B5EF4-FFF2-40B4-BE49-F238E27FC236}">
                <a16:creationId xmlns:a16="http://schemas.microsoft.com/office/drawing/2014/main" id="{A1C3EFCB-B5A5-AC90-6A1F-6D0E30C9E225}"/>
              </a:ext>
            </a:extLst>
          </p:cNvPr>
          <p:cNvSpPr>
            <a:spLocks noGrp="1"/>
          </p:cNvSpPr>
          <p:nvPr>
            <p:ph type="sldNum" sz="quarter" idx="5"/>
          </p:nvPr>
        </p:nvSpPr>
        <p:spPr/>
        <p:txBody>
          <a:bodyPr/>
          <a:lstStyle/>
          <a:p>
            <a:fld id="{B6847FC4-CAF1-6741-875A-C83F3721E6B6}" type="slidenum">
              <a:rPr lang="en-US" smtClean="0"/>
              <a:t>7</a:t>
            </a:fld>
            <a:endParaRPr lang="en-US"/>
          </a:p>
        </p:txBody>
      </p:sp>
    </p:spTree>
    <p:extLst>
      <p:ext uri="{BB962C8B-B14F-4D97-AF65-F5344CB8AC3E}">
        <p14:creationId xmlns:p14="http://schemas.microsoft.com/office/powerpoint/2010/main" val="1816552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D5777-DA46-2C43-274C-4D3EA949B4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05AD0E-FEF3-C92C-1A7A-BE08FEF227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F4759D-1300-89AC-1B0D-AC817754CE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1410DE-48F7-58BD-8820-B47D74EEDDB6}"/>
              </a:ext>
            </a:extLst>
          </p:cNvPr>
          <p:cNvSpPr>
            <a:spLocks noGrp="1"/>
          </p:cNvSpPr>
          <p:nvPr>
            <p:ph type="sldNum" sz="quarter" idx="5"/>
          </p:nvPr>
        </p:nvSpPr>
        <p:spPr/>
        <p:txBody>
          <a:bodyPr/>
          <a:lstStyle/>
          <a:p>
            <a:fld id="{B6847FC4-CAF1-6741-875A-C83F3721E6B6}" type="slidenum">
              <a:rPr lang="en-US" smtClean="0"/>
              <a:t>8</a:t>
            </a:fld>
            <a:endParaRPr lang="en-US"/>
          </a:p>
        </p:txBody>
      </p:sp>
    </p:spTree>
    <p:extLst>
      <p:ext uri="{BB962C8B-B14F-4D97-AF65-F5344CB8AC3E}">
        <p14:creationId xmlns:p14="http://schemas.microsoft.com/office/powerpoint/2010/main" val="911193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7B6D1-FB7E-D43E-D2A1-D8F0DCBFF5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C036E5-3E0E-4F24-372E-F8E109A7C1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081BFF-41B1-B0A8-F6E1-431F10D918E6}"/>
              </a:ext>
            </a:extLst>
          </p:cNvPr>
          <p:cNvSpPr>
            <a:spLocks noGrp="1"/>
          </p:cNvSpPr>
          <p:nvPr>
            <p:ph type="body" idx="1"/>
          </p:nvPr>
        </p:nvSpPr>
        <p:spPr/>
        <p:txBody>
          <a:bodyPr/>
          <a:lstStyle/>
          <a:p>
            <a:r>
              <a:rPr lang="en-US" dirty="0"/>
              <a:t>Note to Contest Chair:</a:t>
            </a:r>
          </a:p>
          <a:p>
            <a:pPr marL="171450" indent="-171450">
              <a:buFont typeface="Arial" panose="020B0604020202020204" pitchFamily="34" charset="0"/>
              <a:buChar char="•"/>
            </a:pPr>
            <a:r>
              <a:rPr lang="en-US" dirty="0"/>
              <a:t>Refer to Page 9-10 of the Speech Contest Rulebook 2024-2025 for Speech Subject and Preparation details</a:t>
            </a:r>
          </a:p>
        </p:txBody>
      </p:sp>
      <p:sp>
        <p:nvSpPr>
          <p:cNvPr id="4" name="Slide Number Placeholder 3">
            <a:extLst>
              <a:ext uri="{FF2B5EF4-FFF2-40B4-BE49-F238E27FC236}">
                <a16:creationId xmlns:a16="http://schemas.microsoft.com/office/drawing/2014/main" id="{7E0190B5-2AE7-A998-52DA-DD2720482A1A}"/>
              </a:ext>
            </a:extLst>
          </p:cNvPr>
          <p:cNvSpPr>
            <a:spLocks noGrp="1"/>
          </p:cNvSpPr>
          <p:nvPr>
            <p:ph type="sldNum" sz="quarter" idx="5"/>
          </p:nvPr>
        </p:nvSpPr>
        <p:spPr/>
        <p:txBody>
          <a:bodyPr/>
          <a:lstStyle/>
          <a:p>
            <a:fld id="{B6847FC4-CAF1-6741-875A-C83F3721E6B6}" type="slidenum">
              <a:rPr lang="en-US" smtClean="0"/>
              <a:t>9</a:t>
            </a:fld>
            <a:endParaRPr lang="en-US"/>
          </a:p>
        </p:txBody>
      </p:sp>
    </p:spTree>
    <p:extLst>
      <p:ext uri="{BB962C8B-B14F-4D97-AF65-F5344CB8AC3E}">
        <p14:creationId xmlns:p14="http://schemas.microsoft.com/office/powerpoint/2010/main" val="2910972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EDCD2-0506-693E-0283-F3429F40A9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7470C2-C268-3F5C-DF5F-345DCFBAE7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FFE05C-7C28-F408-36A8-ACEBBF3818AF}"/>
              </a:ext>
            </a:extLst>
          </p:cNvPr>
          <p:cNvSpPr>
            <a:spLocks noGrp="1"/>
          </p:cNvSpPr>
          <p:nvPr>
            <p:ph type="body" idx="1"/>
          </p:nvPr>
        </p:nvSpPr>
        <p:spPr/>
        <p:txBody>
          <a:bodyPr/>
          <a:lstStyle/>
          <a:p>
            <a:r>
              <a:rPr lang="en-US" dirty="0"/>
              <a:t>Note to Contest Chair:</a:t>
            </a:r>
          </a:p>
          <a:p>
            <a:pPr marL="171450" indent="-171450">
              <a:buFont typeface="Arial" panose="020B0604020202020204" pitchFamily="34" charset="0"/>
              <a:buChar char="•"/>
            </a:pPr>
            <a:r>
              <a:rPr lang="en-US" dirty="0"/>
              <a:t>Refer to Page 9-10 of the Speech Contest Rulebook 2024-2025 for Speech Subject and Preparation details</a:t>
            </a:r>
          </a:p>
          <a:p>
            <a:endParaRPr lang="en-US" dirty="0"/>
          </a:p>
        </p:txBody>
      </p:sp>
      <p:sp>
        <p:nvSpPr>
          <p:cNvPr id="4" name="Slide Number Placeholder 3">
            <a:extLst>
              <a:ext uri="{FF2B5EF4-FFF2-40B4-BE49-F238E27FC236}">
                <a16:creationId xmlns:a16="http://schemas.microsoft.com/office/drawing/2014/main" id="{C9D1C975-70E0-EF22-940C-DA0EE4B6FFDA}"/>
              </a:ext>
            </a:extLst>
          </p:cNvPr>
          <p:cNvSpPr>
            <a:spLocks noGrp="1"/>
          </p:cNvSpPr>
          <p:nvPr>
            <p:ph type="sldNum" sz="quarter" idx="5"/>
          </p:nvPr>
        </p:nvSpPr>
        <p:spPr/>
        <p:txBody>
          <a:bodyPr/>
          <a:lstStyle/>
          <a:p>
            <a:fld id="{B6847FC4-CAF1-6741-875A-C83F3721E6B6}" type="slidenum">
              <a:rPr lang="en-US" smtClean="0"/>
              <a:t>10</a:t>
            </a:fld>
            <a:endParaRPr lang="en-US"/>
          </a:p>
        </p:txBody>
      </p:sp>
    </p:spTree>
    <p:extLst>
      <p:ext uri="{BB962C8B-B14F-4D97-AF65-F5344CB8AC3E}">
        <p14:creationId xmlns:p14="http://schemas.microsoft.com/office/powerpoint/2010/main" val="2748720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4E2BD-0C58-E64B-AB95-36840E71CE6C}"/>
              </a:ext>
            </a:extLst>
          </p:cNvPr>
          <p:cNvSpPr>
            <a:spLocks noGrp="1"/>
          </p:cNvSpPr>
          <p:nvPr>
            <p:ph type="ctrTitle"/>
          </p:nvPr>
        </p:nvSpPr>
        <p:spPr>
          <a:xfrm>
            <a:off x="1524000" y="3200400"/>
            <a:ext cx="9144000" cy="731520"/>
          </a:xfrm>
          <a:prstGeom prst="rect">
            <a:avLst/>
          </a:prstGeom>
        </p:spPr>
        <p:txBody>
          <a:bodyPr anchor="ctr">
            <a:normAutofit/>
          </a:bodyPr>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6E65A1A-B737-B943-8F8E-C68DC1ACD7AA}"/>
              </a:ext>
            </a:extLst>
          </p:cNvPr>
          <p:cNvSpPr>
            <a:spLocks noGrp="1"/>
          </p:cNvSpPr>
          <p:nvPr>
            <p:ph type="subTitle" idx="1"/>
          </p:nvPr>
        </p:nvSpPr>
        <p:spPr>
          <a:xfrm>
            <a:off x="1524000" y="4195570"/>
            <a:ext cx="9144000" cy="91440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9" name="Straight Connector 18">
            <a:extLst>
              <a:ext uri="{FF2B5EF4-FFF2-40B4-BE49-F238E27FC236}">
                <a16:creationId xmlns:a16="http://schemas.microsoft.com/office/drawing/2014/main" id="{0D89A3AF-4EDC-4043-804E-E87D504FBF6B}"/>
              </a:ext>
            </a:extLst>
          </p:cNvPr>
          <p:cNvCxnSpPr/>
          <p:nvPr userDrawn="1"/>
        </p:nvCxnSpPr>
        <p:spPr>
          <a:xfrm>
            <a:off x="1422400" y="2743200"/>
            <a:ext cx="9347200" cy="0"/>
          </a:xfrm>
          <a:prstGeom prst="line">
            <a:avLst/>
          </a:prstGeom>
          <a:ln>
            <a:solidFill>
              <a:srgbClr val="004165"/>
            </a:solidFill>
          </a:ln>
        </p:spPr>
        <p:style>
          <a:lnRef idx="1">
            <a:schemeClr val="accent1"/>
          </a:lnRef>
          <a:fillRef idx="0">
            <a:schemeClr val="accent1"/>
          </a:fillRef>
          <a:effectRef idx="0">
            <a:schemeClr val="accent1"/>
          </a:effectRef>
          <a:fontRef idx="minor">
            <a:schemeClr val="tx1"/>
          </a:fontRef>
        </p:style>
      </p:cxnSp>
      <p:pic>
        <p:nvPicPr>
          <p:cNvPr id="23" name="Picture 22" descr="Toastmasters International">
            <a:extLst>
              <a:ext uri="{FF2B5EF4-FFF2-40B4-BE49-F238E27FC236}">
                <a16:creationId xmlns:a16="http://schemas.microsoft.com/office/drawing/2014/main" id="{81373B61-26E6-9E41-B3D7-2240926DC383}"/>
              </a:ext>
            </a:extLst>
          </p:cNvPr>
          <p:cNvPicPr>
            <a:picLocks noChangeAspect="1"/>
          </p:cNvPicPr>
          <p:nvPr userDrawn="1"/>
        </p:nvPicPr>
        <p:blipFill>
          <a:blip r:embed="rId2"/>
          <a:stretch>
            <a:fillRect/>
          </a:stretch>
        </p:blipFill>
        <p:spPr>
          <a:xfrm>
            <a:off x="4704715" y="1830810"/>
            <a:ext cx="2782570" cy="430804"/>
          </a:xfrm>
          <a:prstGeom prst="rect">
            <a:avLst/>
          </a:prstGeom>
        </p:spPr>
      </p:pic>
    </p:spTree>
    <p:extLst>
      <p:ext uri="{BB962C8B-B14F-4D97-AF65-F5344CB8AC3E}">
        <p14:creationId xmlns:p14="http://schemas.microsoft.com/office/powerpoint/2010/main" val="128703808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Left_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D8F0-BA9C-2D49-BEF0-F0A72CC2C305}"/>
              </a:ext>
            </a:extLst>
          </p:cNvPr>
          <p:cNvSpPr>
            <a:spLocks noGrp="1"/>
          </p:cNvSpPr>
          <p:nvPr>
            <p:ph type="title"/>
          </p:nvPr>
        </p:nvSpPr>
        <p:spPr>
          <a:xfrm>
            <a:off x="277934" y="295773"/>
            <a:ext cx="5498276" cy="649224"/>
          </a:xfrm>
          <a:prstGeom prst="rect">
            <a:avLst/>
          </a:prstGeom>
        </p:spPr>
        <p:txBody>
          <a:bodyPr anchor="ctr">
            <a:normAutofit/>
          </a:bodyPr>
          <a:lstStyle>
            <a:lvl1pPr>
              <a:defRPr sz="3600">
                <a:solidFill>
                  <a:schemeClr val="tx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1535080"/>
            <a:ext cx="5498276" cy="4332319"/>
          </a:xfrm>
          <a:prstGeom prst="rect">
            <a:avLst/>
          </a:prstGeom>
        </p:spPr>
        <p:txBody>
          <a:bodyPr>
            <a:normAutofit/>
          </a:bodyPr>
          <a:lstStyle>
            <a:lvl1pPr marL="0" indent="0">
              <a:buNone/>
              <a:defRPr sz="2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Picture Placeholder 4">
            <a:extLst>
              <a:ext uri="{FF2B5EF4-FFF2-40B4-BE49-F238E27FC236}">
                <a16:creationId xmlns:a16="http://schemas.microsoft.com/office/drawing/2014/main" id="{30403F9B-2509-B349-8F7B-B7A269B84DED}"/>
              </a:ext>
            </a:extLst>
          </p:cNvPr>
          <p:cNvSpPr>
            <a:spLocks noGrp="1"/>
          </p:cNvSpPr>
          <p:nvPr>
            <p:ph type="pic" sz="quarter" idx="11" hasCustomPrompt="1"/>
          </p:nvPr>
        </p:nvSpPr>
        <p:spPr>
          <a:xfrm>
            <a:off x="6096000" y="0"/>
            <a:ext cx="6099048" cy="6217920"/>
          </a:xfrm>
        </p:spPr>
        <p:txBody>
          <a:bodyPr anchor="ctr"/>
          <a:lstStyle>
            <a:lvl1pPr marL="0" indent="0" algn="ctr">
              <a:buNone/>
              <a:defRPr>
                <a:solidFill>
                  <a:schemeClr val="tx1"/>
                </a:solidFill>
              </a:defRPr>
            </a:lvl1pPr>
          </a:lstStyle>
          <a:p>
            <a:r>
              <a:rPr lang="en-US" dirty="0"/>
              <a:t>Click to Add Photo</a:t>
            </a:r>
          </a:p>
        </p:txBody>
      </p:sp>
    </p:spTree>
    <p:extLst>
      <p:ext uri="{BB962C8B-B14F-4D97-AF65-F5344CB8AC3E}">
        <p14:creationId xmlns:p14="http://schemas.microsoft.com/office/powerpoint/2010/main" val="2494206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Left_Content Right_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CBC6FF-D0F0-194A-9730-69A23927DE9B}"/>
              </a:ext>
            </a:extLst>
          </p:cNvPr>
          <p:cNvSpPr/>
          <p:nvPr userDrawn="1"/>
        </p:nvSpPr>
        <p:spPr>
          <a:xfrm>
            <a:off x="6096000" y="0"/>
            <a:ext cx="6096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p:nvPr>
        </p:nvSpPr>
        <p:spPr>
          <a:xfrm>
            <a:off x="277934" y="295773"/>
            <a:ext cx="5498276" cy="649224"/>
          </a:xfrm>
          <a:prstGeom prst="rect">
            <a:avLst/>
          </a:prstGeom>
        </p:spPr>
        <p:txBody>
          <a:bodyPr anchor="ctr">
            <a:normAutofit/>
          </a:bodyPr>
          <a:lstStyle>
            <a:lvl1pPr>
              <a:defRPr sz="3600">
                <a:solidFill>
                  <a:schemeClr val="tx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1535080"/>
            <a:ext cx="5498276" cy="4332320"/>
          </a:xfrm>
          <a:prstGeom prst="rect">
            <a:avLst/>
          </a:prstGeom>
        </p:spPr>
        <p:txBody>
          <a:bodyPr>
            <a:normAutofit/>
          </a:bodyPr>
          <a:lstStyle>
            <a:lvl1pPr marL="0" indent="0">
              <a:buNone/>
              <a:defRPr sz="2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7" name="Picture Placeholder 4">
            <a:extLst>
              <a:ext uri="{FF2B5EF4-FFF2-40B4-BE49-F238E27FC236}">
                <a16:creationId xmlns:a16="http://schemas.microsoft.com/office/drawing/2014/main" id="{1A32ABD0-551C-8047-9A8B-46EC083AD1DA}"/>
              </a:ext>
            </a:extLst>
          </p:cNvPr>
          <p:cNvSpPr>
            <a:spLocks noGrp="1"/>
          </p:cNvSpPr>
          <p:nvPr>
            <p:ph type="pic" sz="quarter" idx="11" hasCustomPrompt="1"/>
          </p:nvPr>
        </p:nvSpPr>
        <p:spPr>
          <a:xfrm>
            <a:off x="6096000" y="0"/>
            <a:ext cx="6099048" cy="6217920"/>
          </a:xfrm>
        </p:spPr>
        <p:txBody>
          <a:bodyPr anchor="ctr"/>
          <a:lstStyle>
            <a:lvl1pPr marL="0" indent="0" algn="ctr">
              <a:buNone/>
              <a:defRPr>
                <a:solidFill>
                  <a:schemeClr val="tx1"/>
                </a:solidFill>
              </a:defRPr>
            </a:lvl1pPr>
          </a:lstStyle>
          <a:p>
            <a:r>
              <a:rPr lang="en-US" dirty="0"/>
              <a:t>Click to Add Photo</a:t>
            </a:r>
          </a:p>
        </p:txBody>
      </p:sp>
    </p:spTree>
    <p:extLst>
      <p:ext uri="{BB962C8B-B14F-4D97-AF65-F5344CB8AC3E}">
        <p14:creationId xmlns:p14="http://schemas.microsoft.com/office/powerpoint/2010/main" val="3175783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Left_Tex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CBC6FF-D0F0-194A-9730-69A23927DE9B}"/>
              </a:ext>
            </a:extLst>
          </p:cNvPr>
          <p:cNvSpPr/>
          <p:nvPr userDrawn="1"/>
        </p:nvSpPr>
        <p:spPr>
          <a:xfrm>
            <a:off x="6096000" y="0"/>
            <a:ext cx="6096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p:nvPr>
        </p:nvSpPr>
        <p:spPr>
          <a:xfrm>
            <a:off x="277934" y="295773"/>
            <a:ext cx="5495544" cy="649224"/>
          </a:xfrm>
          <a:prstGeom prst="rect">
            <a:avLst/>
          </a:prstGeom>
        </p:spPr>
        <p:txBody>
          <a:bodyPr anchor="ctr">
            <a:normAutofit/>
          </a:bodyPr>
          <a:lstStyle>
            <a:lvl1pPr>
              <a:defRPr sz="3600">
                <a:solidFill>
                  <a:schemeClr val="tx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1535080"/>
            <a:ext cx="5498276" cy="4332320"/>
          </a:xfrm>
          <a:prstGeom prst="rect">
            <a:avLst/>
          </a:prstGeom>
        </p:spPr>
        <p:txBody>
          <a:bodyPr>
            <a:normAutofit/>
          </a:bodyPr>
          <a:lstStyle>
            <a:lvl1pPr marL="0" indent="0">
              <a:buNone/>
              <a:defRPr sz="2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Text Placeholder 4">
            <a:extLst>
              <a:ext uri="{FF2B5EF4-FFF2-40B4-BE49-F238E27FC236}">
                <a16:creationId xmlns:a16="http://schemas.microsoft.com/office/drawing/2014/main" id="{7536AC97-D6BB-CF45-B568-D12F1D2C17B8}"/>
              </a:ext>
            </a:extLst>
          </p:cNvPr>
          <p:cNvSpPr>
            <a:spLocks noGrp="1"/>
          </p:cNvSpPr>
          <p:nvPr>
            <p:ph type="body" sz="quarter" idx="12"/>
          </p:nvPr>
        </p:nvSpPr>
        <p:spPr>
          <a:xfrm>
            <a:off x="6429756" y="419100"/>
            <a:ext cx="5495544" cy="5448300"/>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1642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8276" cy="1143000"/>
          </a:xfrm>
          <a:prstGeom prst="rect">
            <a:avLst/>
          </a:prstGeom>
        </p:spPr>
        <p:txBody>
          <a:bodyPr anchor="ctr">
            <a:normAutofit/>
          </a:bodyPr>
          <a:lstStyle>
            <a:lvl1pPr>
              <a:defRPr sz="3600">
                <a:solidFill>
                  <a:schemeClr val="tx1"/>
                </a:solidFill>
              </a:defRPr>
            </a:lvl1pPr>
          </a:lstStyle>
          <a:p>
            <a:r>
              <a:rPr lang="en-US" dirty="0"/>
              <a:t>Click to edit Master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2019065"/>
            <a:ext cx="5498276" cy="3848335"/>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12192000" cy="645074"/>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5D6B0BF-536F-B648-9FED-043275D46675}"/>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Picture Placeholder 4">
            <a:extLst>
              <a:ext uri="{FF2B5EF4-FFF2-40B4-BE49-F238E27FC236}">
                <a16:creationId xmlns:a16="http://schemas.microsoft.com/office/drawing/2014/main" id="{8DCE7488-AC56-214B-8402-0373CFC92E4D}"/>
              </a:ext>
            </a:extLst>
          </p:cNvPr>
          <p:cNvSpPr>
            <a:spLocks noGrp="1"/>
          </p:cNvSpPr>
          <p:nvPr>
            <p:ph type="pic" sz="quarter" idx="11" hasCustomPrompt="1"/>
          </p:nvPr>
        </p:nvSpPr>
        <p:spPr>
          <a:xfrm>
            <a:off x="6096000" y="0"/>
            <a:ext cx="6099048" cy="6217920"/>
          </a:xfrm>
        </p:spPr>
        <p:txBody>
          <a:bodyPr anchor="ctr"/>
          <a:lstStyle>
            <a:lvl1pPr marL="0" indent="0" algn="ctr">
              <a:buNone/>
              <a:defRPr>
                <a:solidFill>
                  <a:schemeClr val="tx1"/>
                </a:solidFill>
              </a:defRPr>
            </a:lvl1pPr>
          </a:lstStyle>
          <a:p>
            <a:r>
              <a:rPr lang="en-US" dirty="0"/>
              <a:t>Click to Add Photo</a:t>
            </a:r>
          </a:p>
        </p:txBody>
      </p:sp>
      <p:sp>
        <p:nvSpPr>
          <p:cNvPr id="13" name="Slide Number Placeholder 14">
            <a:extLst>
              <a:ext uri="{FF2B5EF4-FFF2-40B4-BE49-F238E27FC236}">
                <a16:creationId xmlns:a16="http://schemas.microsoft.com/office/drawing/2014/main" id="{852E0A00-B946-634D-9F60-5900F68092A7}"/>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185501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Content Right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99C37B-CADC-224E-AFF4-6F5D325F9CED}"/>
              </a:ext>
            </a:extLst>
          </p:cNvPr>
          <p:cNvSpPr/>
          <p:nvPr userDrawn="1"/>
        </p:nvSpPr>
        <p:spPr>
          <a:xfrm>
            <a:off x="6096000" y="0"/>
            <a:ext cx="6096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8276" cy="1143000"/>
          </a:xfrm>
          <a:prstGeom prst="rect">
            <a:avLst/>
          </a:prstGeom>
        </p:spPr>
        <p:txBody>
          <a:bodyPr anchor="ctr">
            <a:normAutofit/>
          </a:bodyPr>
          <a:lstStyle>
            <a:lvl1pPr>
              <a:defRPr sz="3600">
                <a:solidFill>
                  <a:schemeClr val="tx1"/>
                </a:solidFill>
              </a:defRPr>
            </a:lvl1pPr>
          </a:lstStyle>
          <a:p>
            <a:r>
              <a:rPr lang="en-US" dirty="0"/>
              <a:t>Click to edit Master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2019065"/>
            <a:ext cx="5498276" cy="3848335"/>
          </a:xfrm>
          <a:prstGeom prst="rect">
            <a:avLst/>
          </a:prstGeom>
        </p:spPr>
        <p:txBody>
          <a:bodyPr>
            <a:normAutofit/>
          </a:bodyPr>
          <a:lstStyle>
            <a:lvl1pPr marL="0" indent="0">
              <a:buNone/>
              <a:defRPr sz="2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12192000" cy="645074"/>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5D6B0BF-536F-B648-9FED-043275D46675}"/>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13" name="Picture Placeholder 4">
            <a:extLst>
              <a:ext uri="{FF2B5EF4-FFF2-40B4-BE49-F238E27FC236}">
                <a16:creationId xmlns:a16="http://schemas.microsoft.com/office/drawing/2014/main" id="{D36E625B-E8A5-F64D-B280-FF6E4EB345D5}"/>
              </a:ext>
            </a:extLst>
          </p:cNvPr>
          <p:cNvSpPr>
            <a:spLocks noGrp="1"/>
          </p:cNvSpPr>
          <p:nvPr>
            <p:ph type="pic" sz="quarter" idx="11" hasCustomPrompt="1"/>
          </p:nvPr>
        </p:nvSpPr>
        <p:spPr>
          <a:xfrm>
            <a:off x="6096000" y="0"/>
            <a:ext cx="6099048" cy="6217920"/>
          </a:xfrm>
        </p:spPr>
        <p:txBody>
          <a:bodyPr anchor="ctr"/>
          <a:lstStyle>
            <a:lvl1pPr marL="0" indent="0" algn="ctr">
              <a:buNone/>
              <a:defRPr>
                <a:solidFill>
                  <a:schemeClr val="tx1"/>
                </a:solidFill>
              </a:defRPr>
            </a:lvl1pPr>
          </a:lstStyle>
          <a:p>
            <a:r>
              <a:rPr lang="en-US" dirty="0"/>
              <a:t>Click to Add Photo</a:t>
            </a:r>
          </a:p>
        </p:txBody>
      </p:sp>
      <p:sp>
        <p:nvSpPr>
          <p:cNvPr id="15" name="Slide Number Placeholder 14">
            <a:extLst>
              <a:ext uri="{FF2B5EF4-FFF2-40B4-BE49-F238E27FC236}">
                <a16:creationId xmlns:a16="http://schemas.microsoft.com/office/drawing/2014/main" id="{20FB4EF4-997C-8046-914F-6E0CB5DC5527}"/>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1546092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Text 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99C37B-CADC-224E-AFF4-6F5D325F9CED}"/>
              </a:ext>
            </a:extLst>
          </p:cNvPr>
          <p:cNvSpPr/>
          <p:nvPr userDrawn="1"/>
        </p:nvSpPr>
        <p:spPr>
          <a:xfrm>
            <a:off x="6096000" y="0"/>
            <a:ext cx="6096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5544" cy="1143000"/>
          </a:xfrm>
          <a:prstGeom prst="rect">
            <a:avLst/>
          </a:prstGeom>
        </p:spPr>
        <p:txBody>
          <a:bodyPr anchor="ctr">
            <a:normAutofit/>
          </a:bodyPr>
          <a:lstStyle>
            <a:lvl1pPr>
              <a:defRPr sz="3600">
                <a:solidFill>
                  <a:schemeClr val="tx1"/>
                </a:solidFill>
              </a:defRPr>
            </a:lvl1pPr>
          </a:lstStyle>
          <a:p>
            <a:r>
              <a:rPr lang="en-US" dirty="0"/>
              <a:t>Click to edit Master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2019065"/>
            <a:ext cx="5498276" cy="3848335"/>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12192000" cy="645074"/>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5D6B0BF-536F-B648-9FED-043275D46675}"/>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FA0FBEA-C105-AC49-830C-94C748A670A5}"/>
              </a:ext>
            </a:extLst>
          </p:cNvPr>
          <p:cNvSpPr>
            <a:spLocks noGrp="1"/>
          </p:cNvSpPr>
          <p:nvPr>
            <p:ph type="body" sz="quarter" idx="10"/>
          </p:nvPr>
        </p:nvSpPr>
        <p:spPr>
          <a:xfrm>
            <a:off x="6418522" y="419100"/>
            <a:ext cx="5495544" cy="54483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Slide Number Placeholder 14">
            <a:extLst>
              <a:ext uri="{FF2B5EF4-FFF2-40B4-BE49-F238E27FC236}">
                <a16:creationId xmlns:a16="http://schemas.microsoft.com/office/drawing/2014/main" id="{489E208B-BC0A-9749-9CAE-3D838D9DE7D0}"/>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2268801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Large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3E3B808-8450-C749-BE34-83F343354452}"/>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2999"/>
            <a:ext cx="12192000" cy="5084065"/>
          </a:xfrm>
        </p:spPr>
        <p:txBody>
          <a:bodyPr anchor="ctr"/>
          <a:lstStyle>
            <a:lvl1pPr marL="0" indent="0" algn="ctr">
              <a:buFont typeface="Arial" panose="020B0604020202020204" pitchFamily="34" charset="0"/>
              <a:buNone/>
              <a:defRPr/>
            </a:lvl1pPr>
          </a:lstStyle>
          <a:p>
            <a:r>
              <a:rPr lang="en-US" dirty="0"/>
              <a:t>Insert image</a:t>
            </a:r>
          </a:p>
        </p:txBody>
      </p:sp>
      <p:sp>
        <p:nvSpPr>
          <p:cNvPr id="8" name="Rectangle 7">
            <a:extLst>
              <a:ext uri="{FF2B5EF4-FFF2-40B4-BE49-F238E27FC236}">
                <a16:creationId xmlns:a16="http://schemas.microsoft.com/office/drawing/2014/main" id="{A629875B-36BA-7147-91A7-92751BF38026}"/>
              </a:ext>
            </a:extLst>
          </p:cNvPr>
          <p:cNvSpPr/>
          <p:nvPr userDrawn="1"/>
        </p:nvSpPr>
        <p:spPr>
          <a:xfrm>
            <a:off x="0" y="-1"/>
            <a:ext cx="12192000" cy="114300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p:txBody>
          <a:body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EA1FA9E0-A75C-1C46-AB6F-6A5E7D665B54}"/>
              </a:ext>
            </a:extLst>
          </p:cNvPr>
          <p:cNvCxnSpPr/>
          <p:nvPr userDrawn="1"/>
        </p:nvCxnSpPr>
        <p:spPr>
          <a:xfrm>
            <a:off x="406400" y="9898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530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and 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3000"/>
            <a:ext cx="12192000" cy="5715000"/>
          </a:xfrm>
        </p:spPr>
        <p:txBody>
          <a:bodyPr anchor="ctr"/>
          <a:lstStyle>
            <a:lvl1pPr marL="0" indent="0" algn="ctr">
              <a:buFont typeface="Arial" panose="020B0604020202020204" pitchFamily="34" charset="0"/>
              <a:buNone/>
              <a:defRPr/>
            </a:lvl1pPr>
          </a:lstStyle>
          <a:p>
            <a:r>
              <a:rPr lang="en-US" dirty="0"/>
              <a:t>Insert image</a:t>
            </a:r>
          </a:p>
        </p:txBody>
      </p:sp>
      <p:sp>
        <p:nvSpPr>
          <p:cNvPr id="7" name="Rectangle 6">
            <a:extLst>
              <a:ext uri="{FF2B5EF4-FFF2-40B4-BE49-F238E27FC236}">
                <a16:creationId xmlns:a16="http://schemas.microsoft.com/office/drawing/2014/main" id="{0E6B948D-23E4-3F42-B765-2AA919B9E9C5}"/>
              </a:ext>
            </a:extLst>
          </p:cNvPr>
          <p:cNvSpPr/>
          <p:nvPr userDrawn="1"/>
        </p:nvSpPr>
        <p:spPr>
          <a:xfrm>
            <a:off x="0" y="-1"/>
            <a:ext cx="12192000" cy="114300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p:txBody>
          <a:body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F3EF7B8B-DC7E-A14C-8B53-C948B4015EC6}"/>
              </a:ext>
            </a:extLst>
          </p:cNvPr>
          <p:cNvCxnSpPr/>
          <p:nvPr userDrawn="1"/>
        </p:nvCxnSpPr>
        <p:spPr>
          <a:xfrm>
            <a:off x="406400" y="9898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14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w to use color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99C37B-CADC-224E-AFF4-6F5D325F9CED}"/>
              </a:ext>
            </a:extLst>
          </p:cNvPr>
          <p:cNvSpPr/>
          <p:nvPr userDrawn="1"/>
        </p:nvSpPr>
        <p:spPr>
          <a:xfrm>
            <a:off x="6096000" y="0"/>
            <a:ext cx="6096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5544" cy="1143000"/>
          </a:xfrm>
          <a:prstGeom prst="rect">
            <a:avLst/>
          </a:prstGeom>
        </p:spPr>
        <p:txBody>
          <a:bodyPr anchor="ctr">
            <a:normAutofit/>
          </a:bodyPr>
          <a:lstStyle>
            <a:lvl1pPr>
              <a:defRPr sz="3600"/>
            </a:lvl1pPr>
          </a:lstStyle>
          <a:p>
            <a:r>
              <a:rPr lang="en-US" dirty="0"/>
              <a:t>How to use Colors on Charts/Tables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hasCustomPrompt="1"/>
          </p:nvPr>
        </p:nvSpPr>
        <p:spPr>
          <a:xfrm>
            <a:off x="277934" y="2019065"/>
            <a:ext cx="5498276" cy="3848335"/>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10000"/>
              </a:lnSpc>
            </a:pPr>
            <a:r>
              <a:rPr lang="en-US" sz="2800" b="0" dirty="0"/>
              <a:t>When utilizing a chart, make sure there is enough color contrast between the text and the background color. Review the example on the next slide.</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12192000" cy="645074"/>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5D6B0BF-536F-B648-9FED-043275D46675}"/>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5081AD1C-9BAD-504D-A94E-B572CF6BB330}"/>
              </a:ext>
            </a:extLst>
          </p:cNvPr>
          <p:cNvGrpSpPr/>
          <p:nvPr userDrawn="1"/>
        </p:nvGrpSpPr>
        <p:grpSpPr>
          <a:xfrm>
            <a:off x="6971959" y="785112"/>
            <a:ext cx="4340506" cy="868101"/>
            <a:chOff x="382104" y="3327719"/>
            <a:chExt cx="4340506" cy="868101"/>
          </a:xfrm>
        </p:grpSpPr>
        <p:sp>
          <p:nvSpPr>
            <p:cNvPr id="15" name="Rectangle 14">
              <a:extLst>
                <a:ext uri="{FF2B5EF4-FFF2-40B4-BE49-F238E27FC236}">
                  <a16:creationId xmlns:a16="http://schemas.microsoft.com/office/drawing/2014/main" id="{C24C0F28-DFB4-FB48-B1BA-69CBD0ECB0DE}"/>
                </a:ext>
              </a:extLst>
            </p:cNvPr>
            <p:cNvSpPr/>
            <p:nvPr userDrawn="1"/>
          </p:nvSpPr>
          <p:spPr>
            <a:xfrm>
              <a:off x="382105" y="3327719"/>
              <a:ext cx="868101" cy="868101"/>
            </a:xfrm>
            <a:prstGeom prst="rect">
              <a:avLst/>
            </a:prstGeom>
            <a:solidFill>
              <a:srgbClr val="B3C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CC55AFF-0CD7-6E47-9CE6-AD24C7E762D1}"/>
                </a:ext>
              </a:extLst>
            </p:cNvPr>
            <p:cNvSpPr/>
            <p:nvPr userDrawn="1"/>
          </p:nvSpPr>
          <p:spPr>
            <a:xfrm>
              <a:off x="1250206" y="3327719"/>
              <a:ext cx="868101" cy="868101"/>
            </a:xfrm>
            <a:prstGeom prst="rect">
              <a:avLst/>
            </a:prstGeom>
            <a:solidFill>
              <a:srgbClr val="7B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AF0F4FD-D576-DB44-882A-074F220CF31B}"/>
                </a:ext>
              </a:extLst>
            </p:cNvPr>
            <p:cNvSpPr/>
            <p:nvPr userDrawn="1"/>
          </p:nvSpPr>
          <p:spPr>
            <a:xfrm>
              <a:off x="2118307" y="3327719"/>
              <a:ext cx="868101" cy="868101"/>
            </a:xfrm>
            <a:prstGeom prst="rect">
              <a:avLst/>
            </a:pr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F15AC36-03F4-7F46-B01D-5A11BD0A6A94}"/>
                </a:ext>
              </a:extLst>
            </p:cNvPr>
            <p:cNvSpPr/>
            <p:nvPr userDrawn="1"/>
          </p:nvSpPr>
          <p:spPr>
            <a:xfrm>
              <a:off x="2986408" y="3327719"/>
              <a:ext cx="868101" cy="868101"/>
            </a:xfrm>
            <a:prstGeom prst="rect">
              <a:avLst/>
            </a:prstGeom>
            <a:solidFill>
              <a:srgbClr val="0B5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6527A42-9DFA-1A41-9DD3-25755BEA8387}"/>
                </a:ext>
              </a:extLst>
            </p:cNvPr>
            <p:cNvSpPr/>
            <p:nvPr userDrawn="1"/>
          </p:nvSpPr>
          <p:spPr>
            <a:xfrm>
              <a:off x="3854509" y="3327719"/>
              <a:ext cx="868101" cy="8681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F82D3875-578C-9849-9094-D12B6FE410F6}"/>
                </a:ext>
              </a:extLst>
            </p:cNvPr>
            <p:cNvSpPr txBox="1">
              <a:spLocks/>
            </p:cNvSpPr>
            <p:nvPr userDrawn="1"/>
          </p:nvSpPr>
          <p:spPr>
            <a:xfrm>
              <a:off x="382104"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1</a:t>
              </a:r>
            </a:p>
          </p:txBody>
        </p:sp>
        <p:sp>
          <p:nvSpPr>
            <p:cNvPr id="21" name="Title 1">
              <a:extLst>
                <a:ext uri="{FF2B5EF4-FFF2-40B4-BE49-F238E27FC236}">
                  <a16:creationId xmlns:a16="http://schemas.microsoft.com/office/drawing/2014/main" id="{C6DB5269-9F92-124F-9EFB-0B5E49CFC12C}"/>
                </a:ext>
              </a:extLst>
            </p:cNvPr>
            <p:cNvSpPr txBox="1">
              <a:spLocks/>
            </p:cNvSpPr>
            <p:nvPr userDrawn="1"/>
          </p:nvSpPr>
          <p:spPr>
            <a:xfrm>
              <a:off x="1250206"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2</a:t>
              </a:r>
            </a:p>
          </p:txBody>
        </p:sp>
        <p:sp>
          <p:nvSpPr>
            <p:cNvPr id="22" name="Title 1">
              <a:extLst>
                <a:ext uri="{FF2B5EF4-FFF2-40B4-BE49-F238E27FC236}">
                  <a16:creationId xmlns:a16="http://schemas.microsoft.com/office/drawing/2014/main" id="{3DF9AC09-C32F-7848-A0E3-9D5E9CA98006}"/>
                </a:ext>
              </a:extLst>
            </p:cNvPr>
            <p:cNvSpPr txBox="1">
              <a:spLocks/>
            </p:cNvSpPr>
            <p:nvPr userDrawn="1"/>
          </p:nvSpPr>
          <p:spPr>
            <a:xfrm>
              <a:off x="2106732"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3</a:t>
              </a:r>
            </a:p>
          </p:txBody>
        </p:sp>
        <p:sp>
          <p:nvSpPr>
            <p:cNvPr id="23" name="Title 1">
              <a:extLst>
                <a:ext uri="{FF2B5EF4-FFF2-40B4-BE49-F238E27FC236}">
                  <a16:creationId xmlns:a16="http://schemas.microsoft.com/office/drawing/2014/main" id="{FCFA7C4A-3612-C345-A189-543B61F29B61}"/>
                </a:ext>
              </a:extLst>
            </p:cNvPr>
            <p:cNvSpPr txBox="1">
              <a:spLocks/>
            </p:cNvSpPr>
            <p:nvPr userDrawn="1"/>
          </p:nvSpPr>
          <p:spPr>
            <a:xfrm>
              <a:off x="2974833"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4</a:t>
              </a:r>
            </a:p>
          </p:txBody>
        </p:sp>
        <p:sp>
          <p:nvSpPr>
            <p:cNvPr id="24" name="Title 1">
              <a:extLst>
                <a:ext uri="{FF2B5EF4-FFF2-40B4-BE49-F238E27FC236}">
                  <a16:creationId xmlns:a16="http://schemas.microsoft.com/office/drawing/2014/main" id="{342C6220-558E-134C-ADB9-621C3F5FC88D}"/>
                </a:ext>
              </a:extLst>
            </p:cNvPr>
            <p:cNvSpPr txBox="1">
              <a:spLocks/>
            </p:cNvSpPr>
            <p:nvPr userDrawn="1"/>
          </p:nvSpPr>
          <p:spPr>
            <a:xfrm>
              <a:off x="3854509"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5</a:t>
              </a:r>
            </a:p>
          </p:txBody>
        </p:sp>
      </p:grpSp>
      <p:grpSp>
        <p:nvGrpSpPr>
          <p:cNvPr id="25" name="Group 24">
            <a:extLst>
              <a:ext uri="{FF2B5EF4-FFF2-40B4-BE49-F238E27FC236}">
                <a16:creationId xmlns:a16="http://schemas.microsoft.com/office/drawing/2014/main" id="{7226A98E-0B3B-D649-B831-8ECA3D5D07AC}"/>
              </a:ext>
            </a:extLst>
          </p:cNvPr>
          <p:cNvGrpSpPr/>
          <p:nvPr userDrawn="1"/>
        </p:nvGrpSpPr>
        <p:grpSpPr>
          <a:xfrm>
            <a:off x="6971959" y="1900356"/>
            <a:ext cx="4340506" cy="868101"/>
            <a:chOff x="6794478" y="3327719"/>
            <a:chExt cx="4340506" cy="868101"/>
          </a:xfrm>
        </p:grpSpPr>
        <p:sp>
          <p:nvSpPr>
            <p:cNvPr id="26" name="Rectangle 25">
              <a:extLst>
                <a:ext uri="{FF2B5EF4-FFF2-40B4-BE49-F238E27FC236}">
                  <a16:creationId xmlns:a16="http://schemas.microsoft.com/office/drawing/2014/main" id="{5566CF8A-D4B7-0640-8565-D3974191389E}"/>
                </a:ext>
              </a:extLst>
            </p:cNvPr>
            <p:cNvSpPr/>
            <p:nvPr userDrawn="1"/>
          </p:nvSpPr>
          <p:spPr>
            <a:xfrm>
              <a:off x="6794479" y="3327719"/>
              <a:ext cx="868101" cy="868101"/>
            </a:xfrm>
            <a:prstGeom prst="rect">
              <a:avLst/>
            </a:prstGeom>
            <a:solidFill>
              <a:srgbClr val="DB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0E2D77-3B55-5242-B380-4175817554C0}"/>
                </a:ext>
              </a:extLst>
            </p:cNvPr>
            <p:cNvSpPr/>
            <p:nvPr userDrawn="1"/>
          </p:nvSpPr>
          <p:spPr>
            <a:xfrm>
              <a:off x="7662580" y="3327719"/>
              <a:ext cx="868101" cy="868101"/>
            </a:xfrm>
            <a:prstGeom prst="rect">
              <a:avLst/>
            </a:prstGeom>
            <a:solidFill>
              <a:srgbClr val="C08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2BD00BB-9D42-6243-9736-8E9F8874AA73}"/>
                </a:ext>
              </a:extLst>
            </p:cNvPr>
            <p:cNvSpPr/>
            <p:nvPr userDrawn="1"/>
          </p:nvSpPr>
          <p:spPr>
            <a:xfrm>
              <a:off x="8530681" y="3327719"/>
              <a:ext cx="868101" cy="868101"/>
            </a:xfrm>
            <a:prstGeom prst="rect">
              <a:avLst/>
            </a:prstGeom>
            <a:solidFill>
              <a:srgbClr val="A66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AFEEF79-D422-7B44-8963-650D1FCB8CAE}"/>
                </a:ext>
              </a:extLst>
            </p:cNvPr>
            <p:cNvSpPr/>
            <p:nvPr userDrawn="1"/>
          </p:nvSpPr>
          <p:spPr>
            <a:xfrm>
              <a:off x="9398782" y="3327719"/>
              <a:ext cx="868101" cy="868101"/>
            </a:xfrm>
            <a:prstGeom prst="rect">
              <a:avLst/>
            </a:prstGeom>
            <a:solidFill>
              <a:srgbClr val="8D3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57089A6-0701-4840-8598-9AAA5958F3F3}"/>
                </a:ext>
              </a:extLst>
            </p:cNvPr>
            <p:cNvSpPr/>
            <p:nvPr userDrawn="1"/>
          </p:nvSpPr>
          <p:spPr>
            <a:xfrm>
              <a:off x="10266883" y="3327719"/>
              <a:ext cx="868101" cy="868101"/>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AE711AD8-A200-934D-BA4B-F4C6307321AF}"/>
                </a:ext>
              </a:extLst>
            </p:cNvPr>
            <p:cNvSpPr txBox="1">
              <a:spLocks/>
            </p:cNvSpPr>
            <p:nvPr userDrawn="1"/>
          </p:nvSpPr>
          <p:spPr>
            <a:xfrm>
              <a:off x="6794478"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1</a:t>
              </a:r>
            </a:p>
          </p:txBody>
        </p:sp>
        <p:sp>
          <p:nvSpPr>
            <p:cNvPr id="32" name="Title 1">
              <a:extLst>
                <a:ext uri="{FF2B5EF4-FFF2-40B4-BE49-F238E27FC236}">
                  <a16:creationId xmlns:a16="http://schemas.microsoft.com/office/drawing/2014/main" id="{DD72198E-3F55-524E-9B45-1E7C4E571496}"/>
                </a:ext>
              </a:extLst>
            </p:cNvPr>
            <p:cNvSpPr txBox="1">
              <a:spLocks/>
            </p:cNvSpPr>
            <p:nvPr userDrawn="1"/>
          </p:nvSpPr>
          <p:spPr>
            <a:xfrm>
              <a:off x="7662580"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2</a:t>
              </a:r>
            </a:p>
          </p:txBody>
        </p:sp>
        <p:sp>
          <p:nvSpPr>
            <p:cNvPr id="33" name="Title 1">
              <a:extLst>
                <a:ext uri="{FF2B5EF4-FFF2-40B4-BE49-F238E27FC236}">
                  <a16:creationId xmlns:a16="http://schemas.microsoft.com/office/drawing/2014/main" id="{D4572998-3193-9748-BC2F-A847C2A2FD41}"/>
                </a:ext>
              </a:extLst>
            </p:cNvPr>
            <p:cNvSpPr txBox="1">
              <a:spLocks/>
            </p:cNvSpPr>
            <p:nvPr userDrawn="1"/>
          </p:nvSpPr>
          <p:spPr>
            <a:xfrm>
              <a:off x="8519106"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3</a:t>
              </a:r>
            </a:p>
          </p:txBody>
        </p:sp>
        <p:sp>
          <p:nvSpPr>
            <p:cNvPr id="34" name="Title 1">
              <a:extLst>
                <a:ext uri="{FF2B5EF4-FFF2-40B4-BE49-F238E27FC236}">
                  <a16:creationId xmlns:a16="http://schemas.microsoft.com/office/drawing/2014/main" id="{DD2B0AB2-F8FE-344E-B643-8D6D9718EF9D}"/>
                </a:ext>
              </a:extLst>
            </p:cNvPr>
            <p:cNvSpPr txBox="1">
              <a:spLocks/>
            </p:cNvSpPr>
            <p:nvPr userDrawn="1"/>
          </p:nvSpPr>
          <p:spPr>
            <a:xfrm>
              <a:off x="9387207"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4</a:t>
              </a:r>
            </a:p>
          </p:txBody>
        </p:sp>
        <p:sp>
          <p:nvSpPr>
            <p:cNvPr id="35" name="Title 1">
              <a:extLst>
                <a:ext uri="{FF2B5EF4-FFF2-40B4-BE49-F238E27FC236}">
                  <a16:creationId xmlns:a16="http://schemas.microsoft.com/office/drawing/2014/main" id="{23C15460-6F14-C946-A23F-08B4721FF79A}"/>
                </a:ext>
              </a:extLst>
            </p:cNvPr>
            <p:cNvSpPr txBox="1">
              <a:spLocks/>
            </p:cNvSpPr>
            <p:nvPr userDrawn="1"/>
          </p:nvSpPr>
          <p:spPr>
            <a:xfrm>
              <a:off x="10266883"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5</a:t>
              </a:r>
            </a:p>
          </p:txBody>
        </p:sp>
      </p:grpSp>
      <p:sp>
        <p:nvSpPr>
          <p:cNvPr id="7" name="TextBox 6">
            <a:extLst>
              <a:ext uri="{FF2B5EF4-FFF2-40B4-BE49-F238E27FC236}">
                <a16:creationId xmlns:a16="http://schemas.microsoft.com/office/drawing/2014/main" id="{559D9239-BCD2-0A4E-8663-64AA8D579F28}"/>
              </a:ext>
            </a:extLst>
          </p:cNvPr>
          <p:cNvSpPr txBox="1"/>
          <p:nvPr userDrawn="1"/>
        </p:nvSpPr>
        <p:spPr>
          <a:xfrm>
            <a:off x="6971959" y="3097411"/>
            <a:ext cx="4340506" cy="2769989"/>
          </a:xfrm>
          <a:prstGeom prst="rect">
            <a:avLst/>
          </a:prstGeom>
          <a:noFill/>
        </p:spPr>
        <p:txBody>
          <a:bodyPr wrap="square" rtlCol="0">
            <a:spAutoFit/>
          </a:bodyPr>
          <a:lstStyle/>
          <a:p>
            <a:pPr marL="285750" indent="-285750">
              <a:lnSpc>
                <a:spcPct val="100000"/>
              </a:lnSpc>
              <a:spcAft>
                <a:spcPts val="1200"/>
              </a:spcAft>
              <a:buFont typeface="Arial" panose="020B0604020202020204" pitchFamily="34" charset="0"/>
              <a:buChar char="•"/>
            </a:pPr>
            <a:r>
              <a:rPr lang="en-US" sz="1800" b="0" dirty="0"/>
              <a:t>Minimum font size - </a:t>
            </a:r>
            <a:r>
              <a:rPr lang="en-US" sz="1800" b="1" dirty="0"/>
              <a:t>18pt</a:t>
            </a:r>
            <a:r>
              <a:rPr lang="en-US" sz="1800" b="0" dirty="0"/>
              <a:t>.</a:t>
            </a:r>
          </a:p>
          <a:p>
            <a:pPr marL="285750" indent="-285750">
              <a:lnSpc>
                <a:spcPct val="100000"/>
              </a:lnSpc>
              <a:spcAft>
                <a:spcPts val="1200"/>
              </a:spcAft>
              <a:buFont typeface="Arial" panose="020B0604020202020204" pitchFamily="34" charset="0"/>
              <a:buChar char="•"/>
            </a:pPr>
            <a:r>
              <a:rPr lang="en-US" sz="1800" b="0" dirty="0"/>
              <a:t>Font weight - </a:t>
            </a:r>
            <a:r>
              <a:rPr lang="en-US" sz="1800" b="1" dirty="0"/>
              <a:t>Bold </a:t>
            </a:r>
            <a:r>
              <a:rPr lang="en-US" sz="1800" b="0" dirty="0"/>
              <a:t>(when used on background colors, for best accessibility).</a:t>
            </a:r>
          </a:p>
          <a:p>
            <a:pPr marL="285750" indent="-285750">
              <a:lnSpc>
                <a:spcPct val="100000"/>
              </a:lnSpc>
              <a:spcAft>
                <a:spcPts val="1200"/>
              </a:spcAft>
              <a:buFont typeface="Arial" panose="020B0604020202020204" pitchFamily="34" charset="0"/>
              <a:buChar char="•"/>
            </a:pPr>
            <a:r>
              <a:rPr lang="en-US" sz="1800" b="0" dirty="0"/>
              <a:t>Use the Dark Gray </a:t>
            </a:r>
            <a:r>
              <a:rPr lang="en-US" sz="1800" b="1" i="0" dirty="0">
                <a:latin typeface="Arial" panose="020B0604020202020204" pitchFamily="34" charset="0"/>
                <a:cs typeface="Arial" panose="020B0604020202020204" pitchFamily="34" charset="0"/>
              </a:rPr>
              <a:t>#333333 </a:t>
            </a:r>
            <a:r>
              <a:rPr lang="en-US" sz="1800" b="0" dirty="0"/>
              <a:t>Text color on Accent 1 and Accent 2. </a:t>
            </a:r>
          </a:p>
          <a:p>
            <a:pPr marL="285750" indent="-285750">
              <a:lnSpc>
                <a:spcPct val="100000"/>
              </a:lnSpc>
              <a:spcAft>
                <a:spcPts val="1200"/>
              </a:spcAft>
              <a:buFont typeface="Arial" panose="020B0604020202020204" pitchFamily="34" charset="0"/>
              <a:buChar char="•"/>
            </a:pPr>
            <a:r>
              <a:rPr lang="en-US" sz="1800" b="0" dirty="0"/>
              <a:t>Use the White </a:t>
            </a:r>
            <a:r>
              <a:rPr lang="en-US" sz="1800" b="1" dirty="0"/>
              <a:t>#FFFFFF </a:t>
            </a:r>
            <a:r>
              <a:rPr lang="en-US" sz="1800" b="0" dirty="0"/>
              <a:t>Text color </a:t>
            </a:r>
            <a:br>
              <a:rPr lang="en-US" sz="1800" b="0" dirty="0"/>
            </a:br>
            <a:r>
              <a:rPr lang="en-US" sz="1800" b="0" dirty="0"/>
              <a:t>on Accent 3, Accent 4, and Accent 5.</a:t>
            </a:r>
          </a:p>
        </p:txBody>
      </p:sp>
      <p:sp>
        <p:nvSpPr>
          <p:cNvPr id="36" name="Slide Number Placeholder 14">
            <a:extLst>
              <a:ext uri="{FF2B5EF4-FFF2-40B4-BE49-F238E27FC236}">
                <a16:creationId xmlns:a16="http://schemas.microsoft.com/office/drawing/2014/main" id="{D2C14E01-4C90-EF4B-979D-86C4EB40D0CE}"/>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1029063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007AC1-DD37-6E42-98C3-86C02FBCC8E2}"/>
              </a:ext>
            </a:extLst>
          </p:cNvPr>
          <p:cNvSpPr/>
          <p:nvPr userDrawn="1"/>
        </p:nvSpPr>
        <p:spPr>
          <a:xfrm rot="10800000">
            <a:off x="-6283" y="0"/>
            <a:ext cx="12204565"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74E2BD-0C58-E64B-AB95-36840E71CE6C}"/>
              </a:ext>
            </a:extLst>
          </p:cNvPr>
          <p:cNvSpPr>
            <a:spLocks noGrp="1"/>
          </p:cNvSpPr>
          <p:nvPr>
            <p:ph type="ctrTitle"/>
          </p:nvPr>
        </p:nvSpPr>
        <p:spPr>
          <a:xfrm>
            <a:off x="1524000" y="3200400"/>
            <a:ext cx="9144000" cy="731520"/>
          </a:xfrm>
          <a:prstGeom prst="rect">
            <a:avLst/>
          </a:prstGeom>
        </p:spPr>
        <p:txBody>
          <a:bodyPr anchor="ctr">
            <a:normAutofit/>
          </a:bodyPr>
          <a:lstStyle>
            <a:lvl1pPr algn="ctr">
              <a:defRPr sz="4500">
                <a:solidFill>
                  <a:srgbClr val="FEEE9F"/>
                </a:solidFill>
              </a:defRPr>
            </a:lvl1pPr>
          </a:lstStyle>
          <a:p>
            <a:r>
              <a:rPr lang="en-US" dirty="0"/>
              <a:t>Click to edit Master title</a:t>
            </a:r>
          </a:p>
        </p:txBody>
      </p:sp>
      <p:sp>
        <p:nvSpPr>
          <p:cNvPr id="3" name="Subtitle 2">
            <a:extLst>
              <a:ext uri="{FF2B5EF4-FFF2-40B4-BE49-F238E27FC236}">
                <a16:creationId xmlns:a16="http://schemas.microsoft.com/office/drawing/2014/main" id="{36E65A1A-B737-B943-8F8E-C68DC1ACD7AA}"/>
              </a:ext>
            </a:extLst>
          </p:cNvPr>
          <p:cNvSpPr>
            <a:spLocks noGrp="1"/>
          </p:cNvSpPr>
          <p:nvPr>
            <p:ph type="subTitle" idx="1"/>
          </p:nvPr>
        </p:nvSpPr>
        <p:spPr>
          <a:xfrm>
            <a:off x="1524000" y="4195570"/>
            <a:ext cx="9144000" cy="91440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a:t>
            </a:r>
          </a:p>
        </p:txBody>
      </p:sp>
      <p:cxnSp>
        <p:nvCxnSpPr>
          <p:cNvPr id="19" name="Straight Connector 18">
            <a:extLst>
              <a:ext uri="{FF2B5EF4-FFF2-40B4-BE49-F238E27FC236}">
                <a16:creationId xmlns:a16="http://schemas.microsoft.com/office/drawing/2014/main" id="{0D89A3AF-4EDC-4043-804E-E87D504FBF6B}"/>
              </a:ext>
            </a:extLst>
          </p:cNvPr>
          <p:cNvCxnSpPr/>
          <p:nvPr userDrawn="1"/>
        </p:nvCxnSpPr>
        <p:spPr>
          <a:xfrm>
            <a:off x="1422400" y="2743200"/>
            <a:ext cx="934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C0252C4-B718-4F4E-9975-7ABBF9C57121}"/>
              </a:ext>
            </a:extLst>
          </p:cNvPr>
          <p:cNvPicPr>
            <a:picLocks noChangeAspect="1"/>
          </p:cNvPicPr>
          <p:nvPr userDrawn="1"/>
        </p:nvPicPr>
        <p:blipFill>
          <a:blip r:embed="rId2"/>
          <a:stretch>
            <a:fillRect/>
          </a:stretch>
        </p:blipFill>
        <p:spPr>
          <a:xfrm>
            <a:off x="4706113" y="1830811"/>
            <a:ext cx="2775881" cy="429768"/>
          </a:xfrm>
          <a:prstGeom prst="rect">
            <a:avLst/>
          </a:prstGeom>
        </p:spPr>
      </p:pic>
    </p:spTree>
    <p:extLst>
      <p:ext uri="{BB962C8B-B14F-4D97-AF65-F5344CB8AC3E}">
        <p14:creationId xmlns:p14="http://schemas.microsoft.com/office/powerpoint/2010/main" val="296451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pac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4E2BD-0C58-E64B-AB95-36840E71CE6C}"/>
              </a:ext>
            </a:extLst>
          </p:cNvPr>
          <p:cNvSpPr>
            <a:spLocks noGrp="1"/>
          </p:cNvSpPr>
          <p:nvPr>
            <p:ph type="ctrTitle" hasCustomPrompt="1"/>
          </p:nvPr>
        </p:nvSpPr>
        <p:spPr>
          <a:xfrm>
            <a:off x="1524000" y="2359916"/>
            <a:ext cx="9144000" cy="731520"/>
          </a:xfrm>
          <a:prstGeom prst="rect">
            <a:avLst/>
          </a:prstGeom>
        </p:spPr>
        <p:txBody>
          <a:bodyPr anchor="b">
            <a:normAutofit/>
          </a:bodyPr>
          <a:lstStyle>
            <a:lvl1pPr algn="ctr">
              <a:defRPr sz="5400"/>
            </a:lvl1pPr>
          </a:lstStyle>
          <a:p>
            <a:r>
              <a:rPr lang="en-US" dirty="0"/>
              <a:t>Click to edit Section title</a:t>
            </a:r>
          </a:p>
        </p:txBody>
      </p:sp>
      <p:sp>
        <p:nvSpPr>
          <p:cNvPr id="3" name="Subtitle 2">
            <a:extLst>
              <a:ext uri="{FF2B5EF4-FFF2-40B4-BE49-F238E27FC236}">
                <a16:creationId xmlns:a16="http://schemas.microsoft.com/office/drawing/2014/main" id="{36E65A1A-B737-B943-8F8E-C68DC1ACD7AA}"/>
              </a:ext>
            </a:extLst>
          </p:cNvPr>
          <p:cNvSpPr>
            <a:spLocks noGrp="1"/>
          </p:cNvSpPr>
          <p:nvPr>
            <p:ph type="subTitle" idx="1" hasCustomPrompt="1"/>
          </p:nvPr>
        </p:nvSpPr>
        <p:spPr>
          <a:xfrm>
            <a:off x="1524000" y="3358503"/>
            <a:ext cx="9144000" cy="914400"/>
          </a:xfrm>
          <a:prstGeom prst="rect">
            <a:avLst/>
          </a:prstGeo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
        <p:nvSpPr>
          <p:cNvPr id="7" name="Slide Number Placeholder 6">
            <a:extLst>
              <a:ext uri="{FF2B5EF4-FFF2-40B4-BE49-F238E27FC236}">
                <a16:creationId xmlns:a16="http://schemas.microsoft.com/office/drawing/2014/main" id="{7A2F0269-F024-D749-ADD6-30FCAA36B3AF}"/>
              </a:ext>
            </a:extLst>
          </p:cNvPr>
          <p:cNvSpPr>
            <a:spLocks noGrp="1"/>
          </p:cNvSpPr>
          <p:nvPr>
            <p:ph type="sldNum" sz="quarter" idx="10"/>
          </p:nvPr>
        </p:nvSpPr>
        <p:spPr>
          <a:xfrm>
            <a:off x="9067800" y="6356350"/>
            <a:ext cx="2743200" cy="365125"/>
          </a:xfrm>
          <a:prstGeom prst="rect">
            <a:avLst/>
          </a:prstGeom>
        </p:spPr>
        <p:txBody>
          <a:bodyPr/>
          <a:lstStyle/>
          <a:p>
            <a:fld id="{B308B39C-174F-EF45-985E-CC5DE69A33EE}" type="slidenum">
              <a:rPr lang="en-US" smtClean="0"/>
              <a:t>‹#›</a:t>
            </a:fld>
            <a:endParaRPr lang="en-US"/>
          </a:p>
        </p:txBody>
      </p:sp>
      <p:sp>
        <p:nvSpPr>
          <p:cNvPr id="15" name="Rectangle 14">
            <a:extLst>
              <a:ext uri="{FF2B5EF4-FFF2-40B4-BE49-F238E27FC236}">
                <a16:creationId xmlns:a16="http://schemas.microsoft.com/office/drawing/2014/main" id="{0A27BCF0-7BC9-FC4A-A00C-B7A2A9EF5227}"/>
              </a:ext>
            </a:extLst>
          </p:cNvPr>
          <p:cNvSpPr/>
          <p:nvPr userDrawn="1"/>
        </p:nvSpPr>
        <p:spPr>
          <a:xfrm>
            <a:off x="0" y="6212926"/>
            <a:ext cx="12192000" cy="645074"/>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848A56CE-E456-3B41-B78A-04881A67DE18}"/>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Tree>
    <p:extLst>
      <p:ext uri="{BB962C8B-B14F-4D97-AF65-F5344CB8AC3E}">
        <p14:creationId xmlns:p14="http://schemas.microsoft.com/office/powerpoint/2010/main" val="426111134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pacer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5619CAB-6643-C445-9D1E-B586B7DBC1C9}"/>
              </a:ext>
            </a:extLst>
          </p:cNvPr>
          <p:cNvSpPr/>
          <p:nvPr userDrawn="1"/>
        </p:nvSpPr>
        <p:spPr>
          <a:xfrm rot="10800000">
            <a:off x="0" y="0"/>
            <a:ext cx="12192000"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C2420E5-B19B-524A-8BC9-508D147EF32B}"/>
              </a:ext>
            </a:extLst>
          </p:cNvPr>
          <p:cNvSpPr/>
          <p:nvPr userDrawn="1"/>
        </p:nvSpPr>
        <p:spPr>
          <a:xfrm>
            <a:off x="0" y="6212926"/>
            <a:ext cx="12192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C9AF70D-6371-A340-A1FF-58A02DD84A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
        <p:nvSpPr>
          <p:cNvPr id="12" name="Title 1">
            <a:extLst>
              <a:ext uri="{FF2B5EF4-FFF2-40B4-BE49-F238E27FC236}">
                <a16:creationId xmlns:a16="http://schemas.microsoft.com/office/drawing/2014/main" id="{6548366F-DD1B-E444-8E3B-E95A563D0EB1}"/>
              </a:ext>
            </a:extLst>
          </p:cNvPr>
          <p:cNvSpPr>
            <a:spLocks noGrp="1"/>
          </p:cNvSpPr>
          <p:nvPr>
            <p:ph type="ctrTitle" hasCustomPrompt="1"/>
          </p:nvPr>
        </p:nvSpPr>
        <p:spPr>
          <a:xfrm>
            <a:off x="1524000" y="2359916"/>
            <a:ext cx="9144000" cy="731520"/>
          </a:xfrm>
          <a:prstGeom prst="rect">
            <a:avLst/>
          </a:prstGeom>
        </p:spPr>
        <p:txBody>
          <a:bodyPr anchor="b">
            <a:normAutofit/>
          </a:bodyPr>
          <a:lstStyle>
            <a:lvl1pPr algn="ctr">
              <a:defRPr sz="5400"/>
            </a:lvl1pPr>
          </a:lstStyle>
          <a:p>
            <a:r>
              <a:rPr lang="en-US" dirty="0"/>
              <a:t>Click to edit Section title</a:t>
            </a:r>
          </a:p>
        </p:txBody>
      </p:sp>
      <p:sp>
        <p:nvSpPr>
          <p:cNvPr id="13" name="Subtitle 2">
            <a:extLst>
              <a:ext uri="{FF2B5EF4-FFF2-40B4-BE49-F238E27FC236}">
                <a16:creationId xmlns:a16="http://schemas.microsoft.com/office/drawing/2014/main" id="{FEDBFCD6-6E1D-B541-A1AF-99FEDC0C7A97}"/>
              </a:ext>
            </a:extLst>
          </p:cNvPr>
          <p:cNvSpPr>
            <a:spLocks noGrp="1"/>
          </p:cNvSpPr>
          <p:nvPr>
            <p:ph type="subTitle" idx="1" hasCustomPrompt="1"/>
          </p:nvPr>
        </p:nvSpPr>
        <p:spPr>
          <a:xfrm>
            <a:off x="1524000" y="3358503"/>
            <a:ext cx="9144000" cy="914400"/>
          </a:xfrm>
          <a:prstGeom prst="rect">
            <a:avLst/>
          </a:prstGeo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2555325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AE9D-042A-DD42-9A11-F79F2844C85D}"/>
              </a:ext>
            </a:extLst>
          </p:cNvPr>
          <p:cNvSpPr>
            <a:spLocks noGrp="1"/>
          </p:cNvSpPr>
          <p:nvPr>
            <p:ph type="title"/>
          </p:nvPr>
        </p:nvSpPr>
        <p:spPr>
          <a:xfrm>
            <a:off x="277934" y="295773"/>
            <a:ext cx="11647366" cy="649224"/>
          </a:xfrm>
          <a:prstGeom prst="rect">
            <a:avLst/>
          </a:prstGeom>
        </p:spPr>
        <p:txBody>
          <a:bodyPr/>
          <a:lstStyle/>
          <a:p>
            <a:r>
              <a:rPr lang="en-US" dirty="0"/>
              <a:t>Click to edit Master title</a:t>
            </a:r>
          </a:p>
        </p:txBody>
      </p:sp>
      <p:sp>
        <p:nvSpPr>
          <p:cNvPr id="3" name="Content Placeholder 2">
            <a:extLst>
              <a:ext uri="{FF2B5EF4-FFF2-40B4-BE49-F238E27FC236}">
                <a16:creationId xmlns:a16="http://schemas.microsoft.com/office/drawing/2014/main" id="{F0B19004-5E21-B147-B0EB-1A69AD8C296D}"/>
              </a:ext>
            </a:extLst>
          </p:cNvPr>
          <p:cNvSpPr>
            <a:spLocks noGrp="1"/>
          </p:cNvSpPr>
          <p:nvPr>
            <p:ph idx="1" hasCustomPrompt="1"/>
          </p:nvPr>
        </p:nvSpPr>
        <p:spPr>
          <a:xfrm>
            <a:off x="277933" y="1520042"/>
            <a:ext cx="11647367" cy="4358244"/>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7" name="Slide Number Placeholder 6">
            <a:extLst>
              <a:ext uri="{FF2B5EF4-FFF2-40B4-BE49-F238E27FC236}">
                <a16:creationId xmlns:a16="http://schemas.microsoft.com/office/drawing/2014/main" id="{19ABB276-9101-0D4D-A13B-A773BD15A610}"/>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162556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DB36-0E37-3E4F-846E-FFE754041574}"/>
              </a:ext>
            </a:extLst>
          </p:cNvPr>
          <p:cNvSpPr>
            <a:spLocks noGrp="1"/>
          </p:cNvSpPr>
          <p:nvPr>
            <p:ph type="title"/>
          </p:nvPr>
        </p:nvSpPr>
        <p:spPr>
          <a:xfrm>
            <a:off x="277934" y="295773"/>
            <a:ext cx="11647366" cy="649224"/>
          </a:xfrm>
          <a:prstGeom prst="rect">
            <a:avLst/>
          </a:prstGeom>
        </p:spPr>
        <p:txBody>
          <a:bodyPr/>
          <a:lstStyle/>
          <a:p>
            <a:r>
              <a:rPr lang="en-US" dirty="0"/>
              <a:t>Click to edit Master title</a:t>
            </a:r>
          </a:p>
        </p:txBody>
      </p:sp>
      <p:sp>
        <p:nvSpPr>
          <p:cNvPr id="3" name="Content Placeholder 2">
            <a:extLst>
              <a:ext uri="{FF2B5EF4-FFF2-40B4-BE49-F238E27FC236}">
                <a16:creationId xmlns:a16="http://schemas.microsoft.com/office/drawing/2014/main" id="{FC3CB7B1-BD73-384F-B626-099E8AB1C163}"/>
              </a:ext>
            </a:extLst>
          </p:cNvPr>
          <p:cNvSpPr>
            <a:spLocks noGrp="1"/>
          </p:cNvSpPr>
          <p:nvPr>
            <p:ph sz="half" idx="1" hasCustomPrompt="1"/>
          </p:nvPr>
        </p:nvSpPr>
        <p:spPr>
          <a:xfrm>
            <a:off x="277934" y="1535081"/>
            <a:ext cx="5641848"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4" name="Content Placeholder 3">
            <a:extLst>
              <a:ext uri="{FF2B5EF4-FFF2-40B4-BE49-F238E27FC236}">
                <a16:creationId xmlns:a16="http://schemas.microsoft.com/office/drawing/2014/main" id="{437BAA05-1B10-1D4A-BBC2-304E5EEDACA0}"/>
              </a:ext>
            </a:extLst>
          </p:cNvPr>
          <p:cNvSpPr>
            <a:spLocks noGrp="1"/>
          </p:cNvSpPr>
          <p:nvPr>
            <p:ph sz="half" idx="2" hasCustomPrompt="1"/>
          </p:nvPr>
        </p:nvSpPr>
        <p:spPr>
          <a:xfrm>
            <a:off x="6275268" y="1535081"/>
            <a:ext cx="5638800"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8" name="Slide Number Placeholder 7">
            <a:extLst>
              <a:ext uri="{FF2B5EF4-FFF2-40B4-BE49-F238E27FC236}">
                <a16:creationId xmlns:a16="http://schemas.microsoft.com/office/drawing/2014/main" id="{30DD411A-1AC0-4C4B-B7F9-D6B8D5E7DF62}"/>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3099008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Title and 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6EA6-B167-1647-B82D-DC3F21AF8E50}"/>
              </a:ext>
            </a:extLst>
          </p:cNvPr>
          <p:cNvSpPr>
            <a:spLocks noGrp="1"/>
          </p:cNvSpPr>
          <p:nvPr>
            <p:ph type="title"/>
          </p:nvPr>
        </p:nvSpPr>
        <p:spPr>
          <a:xfrm>
            <a:off x="277934" y="293875"/>
            <a:ext cx="11647366" cy="649224"/>
          </a:xfrm>
          <a:prstGeom prst="rect">
            <a:avLst/>
          </a:prstGeom>
        </p:spPr>
        <p:txBody>
          <a:bodyPr/>
          <a:lstStyle/>
          <a:p>
            <a:r>
              <a:rPr lang="en-US" dirty="0"/>
              <a:t>Click to edit Master title</a:t>
            </a:r>
          </a:p>
        </p:txBody>
      </p:sp>
      <p:sp>
        <p:nvSpPr>
          <p:cNvPr id="3" name="Text Placeholder 2">
            <a:extLst>
              <a:ext uri="{FF2B5EF4-FFF2-40B4-BE49-F238E27FC236}">
                <a16:creationId xmlns:a16="http://schemas.microsoft.com/office/drawing/2014/main" id="{C5525187-523C-DC4E-B373-33ABFAF3AC58}"/>
              </a:ext>
            </a:extLst>
          </p:cNvPr>
          <p:cNvSpPr>
            <a:spLocks noGrp="1"/>
          </p:cNvSpPr>
          <p:nvPr>
            <p:ph type="body" idx="1" hasCustomPrompt="1"/>
          </p:nvPr>
        </p:nvSpPr>
        <p:spPr>
          <a:xfrm>
            <a:off x="277934" y="1222717"/>
            <a:ext cx="5641848" cy="823912"/>
          </a:xfrm>
          <a:prstGeom prst="rect">
            <a:avLst/>
          </a:prstGeo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A15F897F-8F77-C642-9F94-C50E3197BAFC}"/>
              </a:ext>
            </a:extLst>
          </p:cNvPr>
          <p:cNvSpPr>
            <a:spLocks noGrp="1"/>
          </p:cNvSpPr>
          <p:nvPr>
            <p:ph sz="half" idx="2" hasCustomPrompt="1"/>
          </p:nvPr>
        </p:nvSpPr>
        <p:spPr>
          <a:xfrm>
            <a:off x="277934" y="2046628"/>
            <a:ext cx="5641848" cy="3820771"/>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5" name="Text Placeholder 4">
            <a:extLst>
              <a:ext uri="{FF2B5EF4-FFF2-40B4-BE49-F238E27FC236}">
                <a16:creationId xmlns:a16="http://schemas.microsoft.com/office/drawing/2014/main" id="{F100E7DB-782E-2C45-8167-CDD0EA86BAD2}"/>
              </a:ext>
            </a:extLst>
          </p:cNvPr>
          <p:cNvSpPr>
            <a:spLocks noGrp="1"/>
          </p:cNvSpPr>
          <p:nvPr>
            <p:ph type="body" sz="quarter" idx="3" hasCustomPrompt="1"/>
          </p:nvPr>
        </p:nvSpPr>
        <p:spPr>
          <a:xfrm>
            <a:off x="6283452" y="1222717"/>
            <a:ext cx="5641848" cy="823912"/>
          </a:xfrm>
          <a:prstGeom prst="rect">
            <a:avLst/>
          </a:prstGeo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B8B53DB2-837A-1E41-952E-52B252EFBAD9}"/>
              </a:ext>
            </a:extLst>
          </p:cNvPr>
          <p:cNvSpPr>
            <a:spLocks noGrp="1"/>
          </p:cNvSpPr>
          <p:nvPr>
            <p:ph sz="quarter" idx="4" hasCustomPrompt="1"/>
          </p:nvPr>
        </p:nvSpPr>
        <p:spPr>
          <a:xfrm>
            <a:off x="6283452" y="2046628"/>
            <a:ext cx="5641848" cy="3820771"/>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10" name="Slide Number Placeholder 9">
            <a:extLst>
              <a:ext uri="{FF2B5EF4-FFF2-40B4-BE49-F238E27FC236}">
                <a16:creationId xmlns:a16="http://schemas.microsoft.com/office/drawing/2014/main" id="{DAC63D21-C33D-9E4F-9EDB-EE6548FFC555}"/>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4231670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p>
            <a:r>
              <a:rPr lang="en-US" dirty="0"/>
              <a:t>Click to edit Master title</a:t>
            </a:r>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7308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p>
            <a:r>
              <a:rPr lang="en-US" dirty="0"/>
              <a:t>Click to edit Master title</a:t>
            </a:r>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4" name="Text Placeholder 5">
            <a:extLst>
              <a:ext uri="{FF2B5EF4-FFF2-40B4-BE49-F238E27FC236}">
                <a16:creationId xmlns:a16="http://schemas.microsoft.com/office/drawing/2014/main" id="{41311304-9C98-8B49-B434-134184A09B3F}"/>
              </a:ext>
            </a:extLst>
          </p:cNvPr>
          <p:cNvSpPr>
            <a:spLocks noGrp="1"/>
          </p:cNvSpPr>
          <p:nvPr>
            <p:ph type="body" sz="quarter" idx="17" hasCustomPrompt="1"/>
          </p:nvPr>
        </p:nvSpPr>
        <p:spPr>
          <a:xfrm>
            <a:off x="8382000" y="2005584"/>
            <a:ext cx="3200400" cy="3140075"/>
          </a:xfrm>
          <a:prstGeom prst="roundRect">
            <a:avLst>
              <a:gd name="adj" fmla="val 942"/>
            </a:avLst>
          </a:prstGeom>
          <a:noFill/>
          <a:ln>
            <a:solidFill>
              <a:schemeClr val="tx2"/>
            </a:solidFill>
          </a:ln>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5" name="Text Placeholder 5">
            <a:extLst>
              <a:ext uri="{FF2B5EF4-FFF2-40B4-BE49-F238E27FC236}">
                <a16:creationId xmlns:a16="http://schemas.microsoft.com/office/drawing/2014/main" id="{60320AC0-0FC1-8C47-8026-8DEF53359BF8}"/>
              </a:ext>
            </a:extLst>
          </p:cNvPr>
          <p:cNvSpPr>
            <a:spLocks noGrp="1"/>
          </p:cNvSpPr>
          <p:nvPr>
            <p:ph type="body" sz="quarter" idx="18" hasCustomPrompt="1"/>
          </p:nvPr>
        </p:nvSpPr>
        <p:spPr>
          <a:xfrm>
            <a:off x="4495800" y="2011680"/>
            <a:ext cx="3200400" cy="3136392"/>
          </a:xfrm>
          <a:prstGeom prst="roundRect">
            <a:avLst>
              <a:gd name="adj" fmla="val 942"/>
            </a:avLst>
          </a:prstGeom>
          <a:noFill/>
          <a:ln>
            <a:solidFill>
              <a:schemeClr val="tx2"/>
            </a:solidFill>
          </a:ln>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ln>
                  <a:noFill/>
                </a:ln>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7" name="Text Placeholder 5">
            <a:extLst>
              <a:ext uri="{FF2B5EF4-FFF2-40B4-BE49-F238E27FC236}">
                <a16:creationId xmlns:a16="http://schemas.microsoft.com/office/drawing/2014/main" id="{6B3F4821-83A2-084E-87B9-80099BFD857A}"/>
              </a:ext>
            </a:extLst>
          </p:cNvPr>
          <p:cNvSpPr>
            <a:spLocks noGrp="1"/>
          </p:cNvSpPr>
          <p:nvPr>
            <p:ph type="body" sz="quarter" idx="16" hasCustomPrompt="1"/>
          </p:nvPr>
        </p:nvSpPr>
        <p:spPr>
          <a:xfrm>
            <a:off x="609600" y="1981200"/>
            <a:ext cx="3200400" cy="3140075"/>
          </a:xfrm>
          <a:prstGeom prst="roundRect">
            <a:avLst>
              <a:gd name="adj" fmla="val 942"/>
            </a:avLst>
          </a:prstGeom>
          <a:noFill/>
          <a:ln>
            <a:solidFill>
              <a:schemeClr val="tx2"/>
            </a:solidFill>
          </a:ln>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8" name="Text Placeholder 13">
            <a:extLst>
              <a:ext uri="{FF2B5EF4-FFF2-40B4-BE49-F238E27FC236}">
                <a16:creationId xmlns:a16="http://schemas.microsoft.com/office/drawing/2014/main" id="{AD38DF34-14F9-5F41-8070-1BD3DEF20C9B}"/>
              </a:ext>
            </a:extLst>
          </p:cNvPr>
          <p:cNvSpPr>
            <a:spLocks noGrp="1"/>
          </p:cNvSpPr>
          <p:nvPr>
            <p:ph type="body" sz="quarter" idx="13" hasCustomPrompt="1"/>
          </p:nvPr>
        </p:nvSpPr>
        <p:spPr>
          <a:xfrm>
            <a:off x="838200" y="2362200"/>
            <a:ext cx="2743200" cy="304800"/>
          </a:xfrm>
          <a:prstGeom prst="rect">
            <a:avLst/>
          </a:prstGeom>
          <a:ln>
            <a:noFill/>
          </a:ln>
        </p:spPr>
        <p:txBody>
          <a:bodyPr/>
          <a:lstStyle>
            <a:lvl1pPr marL="0" indent="0" algn="ctr">
              <a:buNone/>
              <a:defRPr sz="2000" b="1" i="0">
                <a:solidFill>
                  <a:schemeClr val="tx1"/>
                </a:solidFill>
                <a:latin typeface="+mn-lt"/>
              </a:defRPr>
            </a:lvl1pPr>
          </a:lstStyle>
          <a:p>
            <a:pPr lvl="0"/>
            <a:r>
              <a:rPr lang="en-US" dirty="0"/>
              <a:t>Subhead</a:t>
            </a:r>
          </a:p>
        </p:txBody>
      </p:sp>
      <p:sp>
        <p:nvSpPr>
          <p:cNvPr id="9" name="Text Placeholder 13">
            <a:extLst>
              <a:ext uri="{FF2B5EF4-FFF2-40B4-BE49-F238E27FC236}">
                <a16:creationId xmlns:a16="http://schemas.microsoft.com/office/drawing/2014/main" id="{D5DF8844-5287-1E4A-BF7D-DE2C1E03B26E}"/>
              </a:ext>
            </a:extLst>
          </p:cNvPr>
          <p:cNvSpPr>
            <a:spLocks noGrp="1"/>
          </p:cNvSpPr>
          <p:nvPr>
            <p:ph type="body" sz="quarter" idx="14" hasCustomPrompt="1"/>
          </p:nvPr>
        </p:nvSpPr>
        <p:spPr>
          <a:xfrm>
            <a:off x="8610600" y="2362200"/>
            <a:ext cx="2743200" cy="304800"/>
          </a:xfrm>
          <a:prstGeom prst="rect">
            <a:avLst/>
          </a:prstGeom>
        </p:spPr>
        <p:txBody>
          <a:bodyPr/>
          <a:lstStyle>
            <a:lvl1pPr marL="0" indent="0" algn="ctr">
              <a:buNone/>
              <a:defRPr sz="2000" b="1" i="0">
                <a:solidFill>
                  <a:schemeClr val="tx1"/>
                </a:solidFill>
                <a:latin typeface="+mn-lt"/>
              </a:defRPr>
            </a:lvl1pPr>
          </a:lstStyle>
          <a:p>
            <a:pPr lvl="0"/>
            <a:r>
              <a:rPr lang="en-US" dirty="0"/>
              <a:t>Subhead</a:t>
            </a:r>
          </a:p>
        </p:txBody>
      </p:sp>
      <p:sp>
        <p:nvSpPr>
          <p:cNvPr id="10" name="Text Placeholder 13">
            <a:extLst>
              <a:ext uri="{FF2B5EF4-FFF2-40B4-BE49-F238E27FC236}">
                <a16:creationId xmlns:a16="http://schemas.microsoft.com/office/drawing/2014/main" id="{73E7AE11-2C77-954A-BEF0-800001182DAE}"/>
              </a:ext>
            </a:extLst>
          </p:cNvPr>
          <p:cNvSpPr>
            <a:spLocks noGrp="1"/>
          </p:cNvSpPr>
          <p:nvPr>
            <p:ph type="body" sz="quarter" idx="15" hasCustomPrompt="1"/>
          </p:nvPr>
        </p:nvSpPr>
        <p:spPr>
          <a:xfrm>
            <a:off x="4724400" y="2362200"/>
            <a:ext cx="2743200" cy="304800"/>
          </a:xfrm>
          <a:prstGeom prst="rect">
            <a:avLst/>
          </a:prstGeom>
        </p:spPr>
        <p:txBody>
          <a:bodyPr/>
          <a:lstStyle>
            <a:lvl1pPr marL="0" indent="0" algn="ctr">
              <a:buNone/>
              <a:defRPr sz="2000" b="1" i="0">
                <a:solidFill>
                  <a:schemeClr val="tx1"/>
                </a:solidFill>
                <a:latin typeface="+mn-lt"/>
              </a:defRPr>
            </a:lvl1pPr>
          </a:lstStyle>
          <a:p>
            <a:pPr lvl="0"/>
            <a:r>
              <a:rPr lang="en-US" dirty="0"/>
              <a:t>Subhead</a:t>
            </a:r>
          </a:p>
        </p:txBody>
      </p:sp>
    </p:spTree>
    <p:extLst>
      <p:ext uri="{BB962C8B-B14F-4D97-AF65-F5344CB8AC3E}">
        <p14:creationId xmlns:p14="http://schemas.microsoft.com/office/powerpoint/2010/main" val="856762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p>
            <a:r>
              <a:rPr lang="en-US" dirty="0"/>
              <a:t>Click to edit Master title</a:t>
            </a:r>
          </a:p>
        </p:txBody>
      </p:sp>
      <p:sp>
        <p:nvSpPr>
          <p:cNvPr id="28" name="Picture Placeholder 14">
            <a:extLst>
              <a:ext uri="{FF2B5EF4-FFF2-40B4-BE49-F238E27FC236}">
                <a16:creationId xmlns:a16="http://schemas.microsoft.com/office/drawing/2014/main" id="{4779427A-781D-EA42-927E-C82F77CBE2D4}"/>
              </a:ext>
            </a:extLst>
          </p:cNvPr>
          <p:cNvSpPr>
            <a:spLocks noGrp="1"/>
          </p:cNvSpPr>
          <p:nvPr>
            <p:ph type="pic" sz="quarter" idx="10" hasCustomPrompt="1"/>
          </p:nvPr>
        </p:nvSpPr>
        <p:spPr>
          <a:xfrm>
            <a:off x="4928245"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29" name="Text Placeholder 5">
            <a:extLst>
              <a:ext uri="{FF2B5EF4-FFF2-40B4-BE49-F238E27FC236}">
                <a16:creationId xmlns:a16="http://schemas.microsoft.com/office/drawing/2014/main" id="{52CCDFF2-698A-B84A-9762-F0746F91F672}"/>
              </a:ext>
            </a:extLst>
          </p:cNvPr>
          <p:cNvSpPr>
            <a:spLocks noGrp="1"/>
          </p:cNvSpPr>
          <p:nvPr>
            <p:ph type="body" sz="quarter" idx="16" hasCustomPrompt="1"/>
          </p:nvPr>
        </p:nvSpPr>
        <p:spPr>
          <a:xfrm>
            <a:off x="4922310" y="4024190"/>
            <a:ext cx="2347380" cy="1365954"/>
          </a:xfrm>
          <a:prstGeom prst="roundRect">
            <a:avLst>
              <a:gd name="adj" fmla="val 942"/>
            </a:avLst>
          </a:prstGeom>
          <a:solidFill>
            <a:schemeClr val="accent6"/>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34" name="Text Placeholder 4">
            <a:extLst>
              <a:ext uri="{FF2B5EF4-FFF2-40B4-BE49-F238E27FC236}">
                <a16:creationId xmlns:a16="http://schemas.microsoft.com/office/drawing/2014/main" id="{4DD02BB8-6D7A-2046-9515-B3821248853B}"/>
              </a:ext>
            </a:extLst>
          </p:cNvPr>
          <p:cNvSpPr>
            <a:spLocks noGrp="1"/>
          </p:cNvSpPr>
          <p:nvPr>
            <p:ph type="body" sz="quarter" idx="25" hasCustomPrompt="1"/>
          </p:nvPr>
        </p:nvSpPr>
        <p:spPr>
          <a:xfrm>
            <a:off x="5088879"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Semibold" panose="020B0503030403020204" pitchFamily="34" charset="0"/>
              </a:defRPr>
            </a:lvl2pPr>
            <a:lvl3pPr marL="914400" indent="0">
              <a:buNone/>
              <a:defRPr b="1" i="0">
                <a:solidFill>
                  <a:srgbClr val="595959"/>
                </a:solidFill>
                <a:latin typeface="Myriad Pro Semibold" panose="020B0503030403020204" pitchFamily="34" charset="0"/>
              </a:defRPr>
            </a:lvl3pPr>
            <a:lvl4pPr marL="1371600" indent="0">
              <a:buNone/>
              <a:defRPr b="1" i="0">
                <a:solidFill>
                  <a:srgbClr val="595959"/>
                </a:solidFill>
                <a:latin typeface="Myriad Pro Semibold" panose="020B0503030403020204" pitchFamily="34" charset="0"/>
              </a:defRPr>
            </a:lvl4pPr>
            <a:lvl5pPr marL="18288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37" name="Picture Placeholder 14">
            <a:extLst>
              <a:ext uri="{FF2B5EF4-FFF2-40B4-BE49-F238E27FC236}">
                <a16:creationId xmlns:a16="http://schemas.microsoft.com/office/drawing/2014/main" id="{9E49D0A7-C905-EA43-9A2D-DB9AF470A359}"/>
              </a:ext>
            </a:extLst>
          </p:cNvPr>
          <p:cNvSpPr>
            <a:spLocks noGrp="1"/>
          </p:cNvSpPr>
          <p:nvPr>
            <p:ph type="pic" sz="quarter" idx="26" hasCustomPrompt="1"/>
          </p:nvPr>
        </p:nvSpPr>
        <p:spPr>
          <a:xfrm>
            <a:off x="1490460"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38" name="Text Placeholder 5">
            <a:extLst>
              <a:ext uri="{FF2B5EF4-FFF2-40B4-BE49-F238E27FC236}">
                <a16:creationId xmlns:a16="http://schemas.microsoft.com/office/drawing/2014/main" id="{408DC2C2-0C1A-0549-8DFD-B5846E86F5DB}"/>
              </a:ext>
            </a:extLst>
          </p:cNvPr>
          <p:cNvSpPr>
            <a:spLocks noGrp="1"/>
          </p:cNvSpPr>
          <p:nvPr>
            <p:ph type="body" sz="quarter" idx="27" hasCustomPrompt="1"/>
          </p:nvPr>
        </p:nvSpPr>
        <p:spPr>
          <a:xfrm>
            <a:off x="1484525" y="4024190"/>
            <a:ext cx="2347380" cy="1365954"/>
          </a:xfrm>
          <a:prstGeom prst="roundRect">
            <a:avLst>
              <a:gd name="adj" fmla="val 942"/>
            </a:avLst>
          </a:prstGeom>
          <a:solidFill>
            <a:schemeClr val="accent6"/>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rgbClr val="F5F5F5"/>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39" name="Text Placeholder 4">
            <a:extLst>
              <a:ext uri="{FF2B5EF4-FFF2-40B4-BE49-F238E27FC236}">
                <a16:creationId xmlns:a16="http://schemas.microsoft.com/office/drawing/2014/main" id="{157D76DD-6800-C546-A701-88D8621EFDF3}"/>
              </a:ext>
            </a:extLst>
          </p:cNvPr>
          <p:cNvSpPr>
            <a:spLocks noGrp="1"/>
          </p:cNvSpPr>
          <p:nvPr>
            <p:ph type="body" sz="quarter" idx="28" hasCustomPrompt="1"/>
          </p:nvPr>
        </p:nvSpPr>
        <p:spPr>
          <a:xfrm>
            <a:off x="1651094"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Semibold" panose="020B0503030403020204" pitchFamily="34" charset="0"/>
              </a:defRPr>
            </a:lvl2pPr>
            <a:lvl3pPr marL="914400" indent="0">
              <a:buNone/>
              <a:defRPr b="1" i="0">
                <a:solidFill>
                  <a:srgbClr val="595959"/>
                </a:solidFill>
                <a:latin typeface="Myriad Pro Semibold" panose="020B0503030403020204" pitchFamily="34" charset="0"/>
              </a:defRPr>
            </a:lvl3pPr>
            <a:lvl4pPr marL="1371600" indent="0">
              <a:buNone/>
              <a:defRPr b="1" i="0">
                <a:solidFill>
                  <a:srgbClr val="595959"/>
                </a:solidFill>
                <a:latin typeface="Myriad Pro Semibold" panose="020B0503030403020204" pitchFamily="34" charset="0"/>
              </a:defRPr>
            </a:lvl4pPr>
            <a:lvl5pPr marL="18288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40" name="Picture Placeholder 14">
            <a:extLst>
              <a:ext uri="{FF2B5EF4-FFF2-40B4-BE49-F238E27FC236}">
                <a16:creationId xmlns:a16="http://schemas.microsoft.com/office/drawing/2014/main" id="{206F4037-ACDA-D545-AE97-19BCD24A558A}"/>
              </a:ext>
            </a:extLst>
          </p:cNvPr>
          <p:cNvSpPr>
            <a:spLocks noGrp="1"/>
          </p:cNvSpPr>
          <p:nvPr>
            <p:ph type="pic" sz="quarter" idx="29" hasCustomPrompt="1"/>
          </p:nvPr>
        </p:nvSpPr>
        <p:spPr>
          <a:xfrm>
            <a:off x="8360095"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41" name="Text Placeholder 5">
            <a:extLst>
              <a:ext uri="{FF2B5EF4-FFF2-40B4-BE49-F238E27FC236}">
                <a16:creationId xmlns:a16="http://schemas.microsoft.com/office/drawing/2014/main" id="{7ED6EB13-4202-404D-8380-863765DE4E56}"/>
              </a:ext>
            </a:extLst>
          </p:cNvPr>
          <p:cNvSpPr>
            <a:spLocks noGrp="1"/>
          </p:cNvSpPr>
          <p:nvPr>
            <p:ph type="body" sz="quarter" idx="30" hasCustomPrompt="1"/>
          </p:nvPr>
        </p:nvSpPr>
        <p:spPr>
          <a:xfrm>
            <a:off x="8354160" y="4024190"/>
            <a:ext cx="2347380" cy="1365954"/>
          </a:xfrm>
          <a:prstGeom prst="roundRect">
            <a:avLst>
              <a:gd name="adj" fmla="val 942"/>
            </a:avLst>
          </a:prstGeom>
          <a:solidFill>
            <a:schemeClr val="accent6"/>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42" name="Text Placeholder 4">
            <a:extLst>
              <a:ext uri="{FF2B5EF4-FFF2-40B4-BE49-F238E27FC236}">
                <a16:creationId xmlns:a16="http://schemas.microsoft.com/office/drawing/2014/main" id="{BDA54CC0-1DB6-1C4B-A1E7-741749ED3F40}"/>
              </a:ext>
            </a:extLst>
          </p:cNvPr>
          <p:cNvSpPr>
            <a:spLocks noGrp="1"/>
          </p:cNvSpPr>
          <p:nvPr>
            <p:ph type="body" sz="quarter" idx="31" hasCustomPrompt="1"/>
          </p:nvPr>
        </p:nvSpPr>
        <p:spPr>
          <a:xfrm>
            <a:off x="8520729"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Semibold" panose="020B0503030403020204" pitchFamily="34" charset="0"/>
              </a:defRPr>
            </a:lvl2pPr>
            <a:lvl3pPr marL="914400" indent="0">
              <a:buNone/>
              <a:defRPr b="1" i="0">
                <a:solidFill>
                  <a:srgbClr val="595959"/>
                </a:solidFill>
                <a:latin typeface="Myriad Pro Semibold" panose="020B0503030403020204" pitchFamily="34" charset="0"/>
              </a:defRPr>
            </a:lvl3pPr>
            <a:lvl4pPr marL="1371600" indent="0">
              <a:buNone/>
              <a:defRPr b="1" i="0">
                <a:solidFill>
                  <a:srgbClr val="595959"/>
                </a:solidFill>
                <a:latin typeface="Myriad Pro Semibold" panose="020B0503030403020204" pitchFamily="34" charset="0"/>
              </a:defRPr>
            </a:lvl4pPr>
            <a:lvl5pPr marL="18288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12" name="Slide Number Placeholder 14">
            <a:extLst>
              <a:ext uri="{FF2B5EF4-FFF2-40B4-BE49-F238E27FC236}">
                <a16:creationId xmlns:a16="http://schemas.microsoft.com/office/drawing/2014/main" id="{6A30D6AC-E7B5-0C42-8FD4-4E98826C8CD7}"/>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1117541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mag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017C5F-3EE2-C848-A0FF-9B4B43B3F6D2}"/>
              </a:ext>
            </a:extLst>
          </p:cNvPr>
          <p:cNvSpPr/>
          <p:nvPr userDrawn="1"/>
        </p:nvSpPr>
        <p:spPr>
          <a:xfrm rot="10800000">
            <a:off x="-2" y="0"/>
            <a:ext cx="12192001"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5F759B73-2926-1243-8C54-9F81CC4FEE3B}"/>
              </a:ext>
            </a:extLst>
          </p:cNvPr>
          <p:cNvSpPr/>
          <p:nvPr userDrawn="1"/>
        </p:nvSpPr>
        <p:spPr>
          <a:xfrm>
            <a:off x="3815398" y="1066800"/>
            <a:ext cx="6509702" cy="4273994"/>
          </a:xfrm>
          <a:prstGeom prst="roundRect">
            <a:avLst>
              <a:gd name="adj" fmla="val 0"/>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latin typeface="+mj-lt"/>
            </a:endParaRPr>
          </a:p>
        </p:txBody>
      </p:sp>
      <p:sp>
        <p:nvSpPr>
          <p:cNvPr id="15" name="Rectangle 14">
            <a:extLst>
              <a:ext uri="{FF2B5EF4-FFF2-40B4-BE49-F238E27FC236}">
                <a16:creationId xmlns:a16="http://schemas.microsoft.com/office/drawing/2014/main" id="{11195FD5-F90D-6E48-BA95-14C70423FB2C}"/>
              </a:ext>
            </a:extLst>
          </p:cNvPr>
          <p:cNvSpPr/>
          <p:nvPr userDrawn="1"/>
        </p:nvSpPr>
        <p:spPr>
          <a:xfrm>
            <a:off x="1866900" y="1600200"/>
            <a:ext cx="3111498" cy="315934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 name="Picture Placeholder 14">
            <a:extLst>
              <a:ext uri="{FF2B5EF4-FFF2-40B4-BE49-F238E27FC236}">
                <a16:creationId xmlns:a16="http://schemas.microsoft.com/office/drawing/2014/main" id="{855AF2D4-8C7C-2849-A0D6-D449E513C6D0}"/>
              </a:ext>
            </a:extLst>
          </p:cNvPr>
          <p:cNvSpPr>
            <a:spLocks noGrp="1"/>
          </p:cNvSpPr>
          <p:nvPr>
            <p:ph type="pic" sz="quarter" idx="10"/>
          </p:nvPr>
        </p:nvSpPr>
        <p:spPr>
          <a:xfrm>
            <a:off x="1866900" y="1600200"/>
            <a:ext cx="3111500" cy="3159346"/>
          </a:xfrm>
          <a:prstGeom prst="rect">
            <a:avLst/>
          </a:prstGeom>
        </p:spPr>
        <p:txBody>
          <a:bodyPr/>
          <a:lstStyle>
            <a:lvl1pPr marL="0" indent="0">
              <a:buNone/>
              <a:defRPr sz="2400" b="1" i="0">
                <a:solidFill>
                  <a:schemeClr val="tx1"/>
                </a:solidFill>
                <a:latin typeface="+mj-lt"/>
              </a:defRPr>
            </a:lvl1pPr>
          </a:lstStyle>
          <a:p>
            <a:r>
              <a:rPr lang="en-US" dirty="0"/>
              <a:t>Click icon to add picture</a:t>
            </a:r>
          </a:p>
        </p:txBody>
      </p:sp>
      <p:sp>
        <p:nvSpPr>
          <p:cNvPr id="17" name="Text Placeholder 22">
            <a:extLst>
              <a:ext uri="{FF2B5EF4-FFF2-40B4-BE49-F238E27FC236}">
                <a16:creationId xmlns:a16="http://schemas.microsoft.com/office/drawing/2014/main" id="{6041B4C2-28F5-0E43-84A3-1E98A479E820}"/>
              </a:ext>
            </a:extLst>
          </p:cNvPr>
          <p:cNvSpPr>
            <a:spLocks noGrp="1"/>
          </p:cNvSpPr>
          <p:nvPr>
            <p:ph type="body" sz="quarter" idx="11" hasCustomPrompt="1"/>
          </p:nvPr>
        </p:nvSpPr>
        <p:spPr>
          <a:xfrm>
            <a:off x="4978400" y="2839928"/>
            <a:ext cx="5346700" cy="457200"/>
          </a:xfrm>
          <a:prstGeom prst="rect">
            <a:avLst/>
          </a:prstGeom>
        </p:spPr>
        <p:txBody>
          <a:bodyPr anchor="ctr" anchorCtr="0"/>
          <a:lstStyle>
            <a:lvl1pPr marL="0" indent="0" algn="ctr">
              <a:buNone/>
              <a:defRPr sz="3200" b="1" i="0">
                <a:solidFill>
                  <a:schemeClr val="tx1"/>
                </a:solidFill>
                <a:latin typeface="+mj-lt"/>
              </a:defRPr>
            </a:lvl1pPr>
            <a:lvl2pPr marL="457200" indent="0" algn="ctr">
              <a:buNone/>
              <a:defRPr b="0" i="0">
                <a:solidFill>
                  <a:schemeClr val="tx1">
                    <a:lumMod val="65000"/>
                    <a:lumOff val="35000"/>
                  </a:schemeClr>
                </a:solidFill>
                <a:latin typeface="Myriad Pro" panose="020B0503030403020204" pitchFamily="34" charset="0"/>
              </a:defRPr>
            </a:lvl2pPr>
            <a:lvl3pPr marL="914400" indent="0">
              <a:buNone/>
              <a:defRPr b="1" i="0">
                <a:solidFill>
                  <a:schemeClr val="tx1">
                    <a:lumMod val="65000"/>
                    <a:lumOff val="35000"/>
                  </a:schemeClr>
                </a:solidFill>
                <a:latin typeface="Myriad Pro Semibold" panose="020B0503030403020204" pitchFamily="34" charset="0"/>
              </a:defRPr>
            </a:lvl3pPr>
            <a:lvl4pPr marL="1371600" indent="0">
              <a:buNone/>
              <a:defRPr b="1" i="0">
                <a:solidFill>
                  <a:schemeClr val="tx1">
                    <a:lumMod val="65000"/>
                    <a:lumOff val="35000"/>
                  </a:schemeClr>
                </a:solidFill>
                <a:latin typeface="Myriad Pro Semibold" panose="020B0503030403020204" pitchFamily="34" charset="0"/>
              </a:defRPr>
            </a:lvl4pPr>
            <a:lvl5pPr marL="1828800" indent="0">
              <a:buNone/>
              <a:defRPr b="1" i="0">
                <a:solidFill>
                  <a:schemeClr val="tx1">
                    <a:lumMod val="65000"/>
                    <a:lumOff val="35000"/>
                  </a:schemeClr>
                </a:solidFill>
                <a:latin typeface="Myriad Pro Semibold" panose="020B0503030403020204" pitchFamily="34" charset="0"/>
              </a:defRPr>
            </a:lvl5pPr>
          </a:lstStyle>
          <a:p>
            <a:pPr lvl="0"/>
            <a:r>
              <a:rPr lang="en-US" dirty="0"/>
              <a:t>First &amp; Last Name</a:t>
            </a:r>
          </a:p>
        </p:txBody>
      </p:sp>
      <p:sp>
        <p:nvSpPr>
          <p:cNvPr id="18" name="Text Placeholder 22">
            <a:extLst>
              <a:ext uri="{FF2B5EF4-FFF2-40B4-BE49-F238E27FC236}">
                <a16:creationId xmlns:a16="http://schemas.microsoft.com/office/drawing/2014/main" id="{0AD2906D-80B8-9F47-ACC6-2080574562EE}"/>
              </a:ext>
            </a:extLst>
          </p:cNvPr>
          <p:cNvSpPr>
            <a:spLocks noGrp="1"/>
          </p:cNvSpPr>
          <p:nvPr>
            <p:ph type="body" sz="quarter" idx="12" hasCustomPrompt="1"/>
          </p:nvPr>
        </p:nvSpPr>
        <p:spPr>
          <a:xfrm>
            <a:off x="4978400" y="3352800"/>
            <a:ext cx="5346700" cy="381000"/>
          </a:xfrm>
          <a:prstGeom prst="rect">
            <a:avLst/>
          </a:prstGeom>
        </p:spPr>
        <p:txBody>
          <a:bodyPr anchor="ctr" anchorCtr="0"/>
          <a:lstStyle>
            <a:lvl1pPr marL="0" indent="0" algn="ctr">
              <a:buNone/>
              <a:defRPr sz="2400" b="0" i="0">
                <a:solidFill>
                  <a:schemeClr val="tx1"/>
                </a:solidFill>
                <a:latin typeface="+mj-lt"/>
              </a:defRPr>
            </a:lvl1pPr>
            <a:lvl2pPr marL="457200" indent="0" algn="ctr">
              <a:buNone/>
              <a:defRPr b="0" i="0">
                <a:solidFill>
                  <a:schemeClr val="tx1">
                    <a:lumMod val="65000"/>
                    <a:lumOff val="35000"/>
                  </a:schemeClr>
                </a:solidFill>
                <a:latin typeface="Myriad Pro" panose="020B0503030403020204" pitchFamily="34" charset="0"/>
              </a:defRPr>
            </a:lvl2pPr>
            <a:lvl3pPr marL="914400" indent="0">
              <a:buNone/>
              <a:defRPr b="1" i="0">
                <a:solidFill>
                  <a:schemeClr val="tx1">
                    <a:lumMod val="65000"/>
                    <a:lumOff val="35000"/>
                  </a:schemeClr>
                </a:solidFill>
                <a:latin typeface="Myriad Pro Semibold" panose="020B0503030403020204" pitchFamily="34" charset="0"/>
              </a:defRPr>
            </a:lvl3pPr>
            <a:lvl4pPr marL="1371600" indent="0">
              <a:buNone/>
              <a:defRPr b="1" i="0">
                <a:solidFill>
                  <a:schemeClr val="tx1">
                    <a:lumMod val="65000"/>
                    <a:lumOff val="35000"/>
                  </a:schemeClr>
                </a:solidFill>
                <a:latin typeface="Myriad Pro Semibold" panose="020B0503030403020204" pitchFamily="34" charset="0"/>
              </a:defRPr>
            </a:lvl4pPr>
            <a:lvl5pPr marL="1828800" indent="0">
              <a:buNone/>
              <a:defRPr b="1" i="0">
                <a:solidFill>
                  <a:schemeClr val="tx1">
                    <a:lumMod val="65000"/>
                    <a:lumOff val="35000"/>
                  </a:schemeClr>
                </a:solidFill>
                <a:latin typeface="Myriad Pro Semibold" panose="020B0503030403020204" pitchFamily="34" charset="0"/>
              </a:defRPr>
            </a:lvl5pPr>
          </a:lstStyle>
          <a:p>
            <a:pPr lvl="0"/>
            <a:r>
              <a:rPr lang="en-US" dirty="0"/>
              <a:t>Title</a:t>
            </a:r>
          </a:p>
        </p:txBody>
      </p:sp>
      <p:sp>
        <p:nvSpPr>
          <p:cNvPr id="20" name="Rectangle 19">
            <a:extLst>
              <a:ext uri="{FF2B5EF4-FFF2-40B4-BE49-F238E27FC236}">
                <a16:creationId xmlns:a16="http://schemas.microsoft.com/office/drawing/2014/main" id="{2E958830-11F8-214C-8249-594F82B018E7}"/>
              </a:ext>
            </a:extLst>
          </p:cNvPr>
          <p:cNvSpPr/>
          <p:nvPr userDrawn="1"/>
        </p:nvSpPr>
        <p:spPr>
          <a:xfrm>
            <a:off x="-2" y="6212926"/>
            <a:ext cx="12192001"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14">
            <a:extLst>
              <a:ext uri="{FF2B5EF4-FFF2-40B4-BE49-F238E27FC236}">
                <a16:creationId xmlns:a16="http://schemas.microsoft.com/office/drawing/2014/main" id="{DD7E7516-B2D4-0A47-850C-7EAA5B5E5ED7}"/>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pic>
        <p:nvPicPr>
          <p:cNvPr id="22" name="Picture 21">
            <a:extLst>
              <a:ext uri="{FF2B5EF4-FFF2-40B4-BE49-F238E27FC236}">
                <a16:creationId xmlns:a16="http://schemas.microsoft.com/office/drawing/2014/main" id="{34FE3127-0010-5D49-9D39-446C6CC1D4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Tree>
    <p:extLst>
      <p:ext uri="{BB962C8B-B14F-4D97-AF65-F5344CB8AC3E}">
        <p14:creationId xmlns:p14="http://schemas.microsoft.com/office/powerpoint/2010/main" val="1114764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47D00C-4F35-FA44-AE6D-560B94E5574F}"/>
              </a:ext>
            </a:extLst>
          </p:cNvPr>
          <p:cNvSpPr/>
          <p:nvPr userDrawn="1"/>
        </p:nvSpPr>
        <p:spPr>
          <a:xfrm rot="10800000">
            <a:off x="0" y="0"/>
            <a:ext cx="12192000"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52A27FD-DCD3-3544-B54F-6CE33927D8BA}"/>
              </a:ext>
            </a:extLst>
          </p:cNvPr>
          <p:cNvSpPr/>
          <p:nvPr userDrawn="1"/>
        </p:nvSpPr>
        <p:spPr>
          <a:xfrm>
            <a:off x="0" y="6212926"/>
            <a:ext cx="12192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3E94052-9097-0040-96BB-ABD151D68A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
        <p:nvSpPr>
          <p:cNvPr id="7" name="Slide Number Placeholder 14">
            <a:extLst>
              <a:ext uri="{FF2B5EF4-FFF2-40B4-BE49-F238E27FC236}">
                <a16:creationId xmlns:a16="http://schemas.microsoft.com/office/drawing/2014/main" id="{A72D2038-C774-8A44-AC4D-D48CC95AF000}"/>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3112823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ext Left_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D8F0-BA9C-2D49-BEF0-F0A72CC2C305}"/>
              </a:ext>
            </a:extLst>
          </p:cNvPr>
          <p:cNvSpPr>
            <a:spLocks noGrp="1"/>
          </p:cNvSpPr>
          <p:nvPr>
            <p:ph type="title"/>
          </p:nvPr>
        </p:nvSpPr>
        <p:spPr>
          <a:xfrm>
            <a:off x="277934" y="295773"/>
            <a:ext cx="5498276" cy="649224"/>
          </a:xfrm>
          <a:prstGeom prst="rect">
            <a:avLst/>
          </a:prstGeom>
        </p:spPr>
        <p:txBody>
          <a:bodyPr anchor="ctr">
            <a:normAutofit/>
          </a:bodyPr>
          <a:lstStyle>
            <a:lvl1pPr>
              <a:defRPr sz="3600"/>
            </a:lvl1pPr>
          </a:lstStyle>
          <a:p>
            <a:r>
              <a:rPr lang="en-US" dirty="0"/>
              <a:t>Click to edit Master title</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1535080"/>
            <a:ext cx="5498276" cy="4332319"/>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6" name="Picture Placeholder 4">
            <a:extLst>
              <a:ext uri="{FF2B5EF4-FFF2-40B4-BE49-F238E27FC236}">
                <a16:creationId xmlns:a16="http://schemas.microsoft.com/office/drawing/2014/main" id="{73AA123F-7D5D-5743-842F-4FD61F2A7E5E}"/>
              </a:ext>
            </a:extLst>
          </p:cNvPr>
          <p:cNvSpPr>
            <a:spLocks noGrp="1"/>
          </p:cNvSpPr>
          <p:nvPr>
            <p:ph type="pic" sz="quarter" idx="11" hasCustomPrompt="1"/>
          </p:nvPr>
        </p:nvSpPr>
        <p:spPr>
          <a:xfrm>
            <a:off x="6096000" y="0"/>
            <a:ext cx="6099048" cy="6217920"/>
          </a:xfrm>
        </p:spPr>
        <p:txBody>
          <a:bodyPr anchor="ctr"/>
          <a:lstStyle>
            <a:lvl1pPr marL="0" indent="0" algn="ctr">
              <a:buNone/>
              <a:defRPr/>
            </a:lvl1pPr>
          </a:lstStyle>
          <a:p>
            <a:r>
              <a:rPr lang="en-US" dirty="0"/>
              <a:t>Click to Add Photo</a:t>
            </a:r>
          </a:p>
        </p:txBody>
      </p:sp>
    </p:spTree>
    <p:extLst>
      <p:ext uri="{BB962C8B-B14F-4D97-AF65-F5344CB8AC3E}">
        <p14:creationId xmlns:p14="http://schemas.microsoft.com/office/powerpoint/2010/main" val="936227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AE9D-042A-DD42-9A11-F79F2844C85D}"/>
              </a:ext>
            </a:extLst>
          </p:cNvPr>
          <p:cNvSpPr>
            <a:spLocks noGrp="1"/>
          </p:cNvSpPr>
          <p:nvPr>
            <p:ph type="title"/>
          </p:nvPr>
        </p:nvSpPr>
        <p:spPr>
          <a:xfrm>
            <a:off x="277934" y="295773"/>
            <a:ext cx="11647366" cy="649224"/>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0B19004-5E21-B147-B0EB-1A69AD8C296D}"/>
              </a:ext>
            </a:extLst>
          </p:cNvPr>
          <p:cNvSpPr>
            <a:spLocks noGrp="1"/>
          </p:cNvSpPr>
          <p:nvPr>
            <p:ph idx="1"/>
          </p:nvPr>
        </p:nvSpPr>
        <p:spPr>
          <a:xfrm>
            <a:off x="277933" y="1520042"/>
            <a:ext cx="11647367" cy="43582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19ABB276-9101-0D4D-A13B-A773BD15A610}"/>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9630095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ext Left_Tex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CBC6FF-D0F0-194A-9730-69A23927DE9B}"/>
              </a:ext>
            </a:extLst>
          </p:cNvPr>
          <p:cNvSpPr/>
          <p:nvPr userDrawn="1"/>
        </p:nvSpPr>
        <p:spPr>
          <a:xfrm>
            <a:off x="6096000" y="0"/>
            <a:ext cx="6096000" cy="620877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p:nvPr>
        </p:nvSpPr>
        <p:spPr>
          <a:xfrm>
            <a:off x="277934" y="295773"/>
            <a:ext cx="5495544" cy="649224"/>
          </a:xfrm>
          <a:prstGeom prst="rect">
            <a:avLst/>
          </a:prstGeom>
        </p:spPr>
        <p:txBody>
          <a:bodyPr anchor="ctr">
            <a:normAutofit/>
          </a:bodyPr>
          <a:lstStyle>
            <a:lvl1pPr>
              <a:defRPr sz="3600">
                <a:solidFill>
                  <a:srgbClr val="FEEE9F"/>
                </a:solidFill>
              </a:defRPr>
            </a:lvl1pPr>
          </a:lstStyle>
          <a:p>
            <a:r>
              <a:rPr lang="en-US" dirty="0"/>
              <a:t>Click to edit Master title</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1535080"/>
            <a:ext cx="5498276" cy="4332320"/>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Text Placeholder 4">
            <a:extLst>
              <a:ext uri="{FF2B5EF4-FFF2-40B4-BE49-F238E27FC236}">
                <a16:creationId xmlns:a16="http://schemas.microsoft.com/office/drawing/2014/main" id="{7536AC97-D6BB-CF45-B568-D12F1D2C17B8}"/>
              </a:ext>
            </a:extLst>
          </p:cNvPr>
          <p:cNvSpPr>
            <a:spLocks noGrp="1"/>
          </p:cNvSpPr>
          <p:nvPr>
            <p:ph type="body" sz="quarter" idx="12"/>
          </p:nvPr>
        </p:nvSpPr>
        <p:spPr>
          <a:xfrm>
            <a:off x="6429756" y="419100"/>
            <a:ext cx="5495544" cy="5448300"/>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01494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Content Righ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7CE9458-0EE3-A344-A0D4-7BB7BD029951}"/>
              </a:ext>
            </a:extLst>
          </p:cNvPr>
          <p:cNvSpPr/>
          <p:nvPr userDrawn="1"/>
        </p:nvSpPr>
        <p:spPr>
          <a:xfrm rot="10800000">
            <a:off x="-2" y="0"/>
            <a:ext cx="12192001"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8276" cy="1143000"/>
          </a:xfrm>
          <a:prstGeom prst="rect">
            <a:avLst/>
          </a:prstGeom>
        </p:spPr>
        <p:txBody>
          <a:bodyPr anchor="ctr">
            <a:normAutofit/>
          </a:bodyPr>
          <a:lstStyle>
            <a:lvl1pPr>
              <a:defRPr sz="3600"/>
            </a:lvl1pPr>
          </a:lstStyle>
          <a:p>
            <a:r>
              <a:rPr lang="en-US" dirty="0"/>
              <a:t>Click to edit Master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2019065"/>
            <a:ext cx="5498276" cy="3848335"/>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25C8691-7E6F-6449-8F4B-64C12952E9C9}"/>
              </a:ext>
            </a:extLst>
          </p:cNvPr>
          <p:cNvSpPr/>
          <p:nvPr userDrawn="1"/>
        </p:nvSpPr>
        <p:spPr>
          <a:xfrm>
            <a:off x="0" y="6212926"/>
            <a:ext cx="12192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6293283-D734-4F44-B3FC-723952F7D4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
        <p:nvSpPr>
          <p:cNvPr id="10" name="Picture Placeholder 4">
            <a:extLst>
              <a:ext uri="{FF2B5EF4-FFF2-40B4-BE49-F238E27FC236}">
                <a16:creationId xmlns:a16="http://schemas.microsoft.com/office/drawing/2014/main" id="{EE5ACE5E-8C71-F84C-84A2-7ADD0A4CE855}"/>
              </a:ext>
            </a:extLst>
          </p:cNvPr>
          <p:cNvSpPr>
            <a:spLocks noGrp="1"/>
          </p:cNvSpPr>
          <p:nvPr>
            <p:ph type="pic" sz="quarter" idx="11" hasCustomPrompt="1"/>
          </p:nvPr>
        </p:nvSpPr>
        <p:spPr>
          <a:xfrm>
            <a:off x="6096000" y="0"/>
            <a:ext cx="6099048" cy="6217920"/>
          </a:xfrm>
        </p:spPr>
        <p:txBody>
          <a:bodyPr anchor="ctr"/>
          <a:lstStyle>
            <a:lvl1pPr marL="0" indent="0" algn="ctr">
              <a:buNone/>
              <a:defRPr/>
            </a:lvl1pPr>
          </a:lstStyle>
          <a:p>
            <a:r>
              <a:rPr lang="en-US" dirty="0"/>
              <a:t>Click to Add Photo</a:t>
            </a:r>
          </a:p>
        </p:txBody>
      </p:sp>
      <p:sp>
        <p:nvSpPr>
          <p:cNvPr id="11" name="Slide Number Placeholder 14">
            <a:extLst>
              <a:ext uri="{FF2B5EF4-FFF2-40B4-BE49-F238E27FC236}">
                <a16:creationId xmlns:a16="http://schemas.microsoft.com/office/drawing/2014/main" id="{E7FF26C3-0AD4-B845-8559-0DB44141582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3589431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Text Righ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B5B3A71-252E-BB41-AABA-BE0AC50B74E3}"/>
              </a:ext>
            </a:extLst>
          </p:cNvPr>
          <p:cNvSpPr/>
          <p:nvPr userDrawn="1"/>
        </p:nvSpPr>
        <p:spPr>
          <a:xfrm rot="10800000">
            <a:off x="-2" y="0"/>
            <a:ext cx="12192001"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B99C37B-CADC-224E-AFF4-6F5D325F9CED}"/>
              </a:ext>
            </a:extLst>
          </p:cNvPr>
          <p:cNvSpPr/>
          <p:nvPr userDrawn="1"/>
        </p:nvSpPr>
        <p:spPr>
          <a:xfrm>
            <a:off x="6096000" y="0"/>
            <a:ext cx="6096000" cy="620877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5544" cy="1143000"/>
          </a:xfrm>
          <a:prstGeom prst="rect">
            <a:avLst/>
          </a:prstGeom>
        </p:spPr>
        <p:txBody>
          <a:bodyPr anchor="ctr">
            <a:normAutofit/>
          </a:bodyPr>
          <a:lstStyle>
            <a:lvl1pPr>
              <a:defRPr sz="3600"/>
            </a:lvl1pPr>
          </a:lstStyle>
          <a:p>
            <a:r>
              <a:rPr lang="en-US" dirty="0"/>
              <a:t>Click to edit Master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2019065"/>
            <a:ext cx="5498276" cy="3848335"/>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FA0FBEA-C105-AC49-830C-94C748A670A5}"/>
              </a:ext>
            </a:extLst>
          </p:cNvPr>
          <p:cNvSpPr>
            <a:spLocks noGrp="1"/>
          </p:cNvSpPr>
          <p:nvPr>
            <p:ph type="body" sz="quarter" idx="10"/>
          </p:nvPr>
        </p:nvSpPr>
        <p:spPr>
          <a:xfrm>
            <a:off x="6418522" y="419100"/>
            <a:ext cx="5495544" cy="5448300"/>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Rectangle 12">
            <a:extLst>
              <a:ext uri="{FF2B5EF4-FFF2-40B4-BE49-F238E27FC236}">
                <a16:creationId xmlns:a16="http://schemas.microsoft.com/office/drawing/2014/main" id="{8FA11376-EE0E-454A-8528-A1A8B2FD9D25}"/>
              </a:ext>
            </a:extLst>
          </p:cNvPr>
          <p:cNvSpPr/>
          <p:nvPr userDrawn="1"/>
        </p:nvSpPr>
        <p:spPr>
          <a:xfrm>
            <a:off x="0" y="6212926"/>
            <a:ext cx="12192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4">
            <a:extLst>
              <a:ext uri="{FF2B5EF4-FFF2-40B4-BE49-F238E27FC236}">
                <a16:creationId xmlns:a16="http://schemas.microsoft.com/office/drawing/2014/main" id="{760AE098-CC4F-1345-9B63-F539B3AC2A0D}"/>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B15CCACC-6213-F14B-B40D-407BFF938B14}" type="slidenum">
              <a:rPr lang="en-US" smtClean="0"/>
              <a:pPr/>
              <a:t>‹#›</a:t>
            </a:fld>
            <a:endParaRPr lang="en-US" dirty="0"/>
          </a:p>
        </p:txBody>
      </p:sp>
      <p:pic>
        <p:nvPicPr>
          <p:cNvPr id="16" name="Picture 15">
            <a:extLst>
              <a:ext uri="{FF2B5EF4-FFF2-40B4-BE49-F238E27FC236}">
                <a16:creationId xmlns:a16="http://schemas.microsoft.com/office/drawing/2014/main" id="{37D770BF-1C25-444D-A9EC-565FA0F00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Tree>
    <p:extLst>
      <p:ext uri="{BB962C8B-B14F-4D97-AF65-F5344CB8AC3E}">
        <p14:creationId xmlns:p14="http://schemas.microsoft.com/office/powerpoint/2010/main" val="3302375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Large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2999"/>
            <a:ext cx="12192000" cy="5084065"/>
          </a:xfrm>
        </p:spPr>
        <p:txBody>
          <a:bodyPr anchor="ctr"/>
          <a:lstStyle>
            <a:lvl1pPr marL="0" indent="0" algn="ctr">
              <a:buFont typeface="Arial" panose="020B0604020202020204" pitchFamily="34" charset="0"/>
              <a:buNone/>
              <a:defRPr/>
            </a:lvl1pPr>
          </a:lstStyle>
          <a:p>
            <a:r>
              <a:rPr lang="en-US" dirty="0"/>
              <a:t>Insert image</a:t>
            </a:r>
          </a:p>
        </p:txBody>
      </p:sp>
      <p:sp>
        <p:nvSpPr>
          <p:cNvPr id="7" name="Rectangle 6">
            <a:extLst>
              <a:ext uri="{FF2B5EF4-FFF2-40B4-BE49-F238E27FC236}">
                <a16:creationId xmlns:a16="http://schemas.microsoft.com/office/drawing/2014/main" id="{F2F793A9-ACD0-8144-BA76-AC9911BA49FB}"/>
              </a:ext>
            </a:extLst>
          </p:cNvPr>
          <p:cNvSpPr/>
          <p:nvPr userDrawn="1"/>
        </p:nvSpPr>
        <p:spPr>
          <a:xfrm>
            <a:off x="0" y="-1"/>
            <a:ext cx="12192000" cy="11430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13E3B808-8450-C749-BE34-83F343354452}"/>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p:txBody>
          <a:bodyPr/>
          <a:lstStyle/>
          <a:p>
            <a:r>
              <a:rPr lang="en-US" dirty="0"/>
              <a:t>Click to edit Master title</a:t>
            </a:r>
          </a:p>
        </p:txBody>
      </p:sp>
      <p:cxnSp>
        <p:nvCxnSpPr>
          <p:cNvPr id="10" name="Straight Connector 9">
            <a:extLst>
              <a:ext uri="{FF2B5EF4-FFF2-40B4-BE49-F238E27FC236}">
                <a16:creationId xmlns:a16="http://schemas.microsoft.com/office/drawing/2014/main" id="{EA1FA9E0-A75C-1C46-AB6F-6A5E7D665B54}"/>
              </a:ext>
            </a:extLst>
          </p:cNvPr>
          <p:cNvCxnSpPr/>
          <p:nvPr userDrawn="1"/>
        </p:nvCxnSpPr>
        <p:spPr>
          <a:xfrm>
            <a:off x="406400" y="989880"/>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144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2C4270-C58C-C940-B0EF-3FBEAD7572B5}"/>
              </a:ext>
            </a:extLst>
          </p:cNvPr>
          <p:cNvSpPr/>
          <p:nvPr userDrawn="1"/>
        </p:nvSpPr>
        <p:spPr>
          <a:xfrm rot="10800000">
            <a:off x="0" y="0"/>
            <a:ext cx="12192001"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7AD48D7-EAA2-964B-A120-85C67653E646}"/>
              </a:ext>
            </a:extLst>
          </p:cNvPr>
          <p:cNvCxnSpPr/>
          <p:nvPr userDrawn="1"/>
        </p:nvCxnSpPr>
        <p:spPr>
          <a:xfrm>
            <a:off x="406402" y="989880"/>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3000"/>
            <a:ext cx="12192000" cy="5714999"/>
          </a:xfrm>
        </p:spPr>
        <p:txBody>
          <a:bodyPr anchor="ctr"/>
          <a:lstStyle>
            <a:lvl1pPr marL="0" indent="0" algn="ctr">
              <a:buFont typeface="Arial" panose="020B0604020202020204" pitchFamily="34" charset="0"/>
              <a:buNone/>
              <a:defRPr/>
            </a:lvl1pPr>
          </a:lstStyle>
          <a:p>
            <a:r>
              <a:rPr lang="en-US" dirty="0"/>
              <a:t>Insert image</a:t>
            </a:r>
          </a:p>
        </p:txBody>
      </p:sp>
      <p:sp>
        <p:nvSpPr>
          <p:cNvPr id="8" name="Rectangle 7">
            <a:extLst>
              <a:ext uri="{FF2B5EF4-FFF2-40B4-BE49-F238E27FC236}">
                <a16:creationId xmlns:a16="http://schemas.microsoft.com/office/drawing/2014/main" id="{31632447-B762-F14C-9D91-BE4817800ADD}"/>
              </a:ext>
            </a:extLst>
          </p:cNvPr>
          <p:cNvSpPr/>
          <p:nvPr userDrawn="1"/>
        </p:nvSpPr>
        <p:spPr>
          <a:xfrm>
            <a:off x="0" y="-1"/>
            <a:ext cx="12192000" cy="1143001"/>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p:txBody>
          <a:bodyPr/>
          <a:lstStyle/>
          <a:p>
            <a:r>
              <a:rPr lang="en-US" dirty="0"/>
              <a:t>Click to edit Master title</a:t>
            </a:r>
          </a:p>
        </p:txBody>
      </p:sp>
      <p:cxnSp>
        <p:nvCxnSpPr>
          <p:cNvPr id="6" name="Straight Connector 5">
            <a:extLst>
              <a:ext uri="{FF2B5EF4-FFF2-40B4-BE49-F238E27FC236}">
                <a16:creationId xmlns:a16="http://schemas.microsoft.com/office/drawing/2014/main" id="{F3EF7B8B-DC7E-A14C-8B53-C948B4015EC6}"/>
              </a:ext>
            </a:extLst>
          </p:cNvPr>
          <p:cNvCxnSpPr/>
          <p:nvPr userDrawn="1"/>
        </p:nvCxnSpPr>
        <p:spPr>
          <a:xfrm>
            <a:off x="406400" y="989880"/>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45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DB36-0E37-3E4F-846E-FFE754041574}"/>
              </a:ext>
            </a:extLst>
          </p:cNvPr>
          <p:cNvSpPr>
            <a:spLocks noGrp="1"/>
          </p:cNvSpPr>
          <p:nvPr>
            <p:ph type="title"/>
          </p:nvPr>
        </p:nvSpPr>
        <p:spPr>
          <a:xfrm>
            <a:off x="277934" y="295773"/>
            <a:ext cx="11647366"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3CB7B1-BD73-384F-B626-099E8AB1C163}"/>
              </a:ext>
            </a:extLst>
          </p:cNvPr>
          <p:cNvSpPr>
            <a:spLocks noGrp="1"/>
          </p:cNvSpPr>
          <p:nvPr>
            <p:ph sz="half" idx="1" hasCustomPrompt="1"/>
          </p:nvPr>
        </p:nvSpPr>
        <p:spPr>
          <a:xfrm>
            <a:off x="277934" y="1535081"/>
            <a:ext cx="5641848"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4" name="Content Placeholder 3">
            <a:extLst>
              <a:ext uri="{FF2B5EF4-FFF2-40B4-BE49-F238E27FC236}">
                <a16:creationId xmlns:a16="http://schemas.microsoft.com/office/drawing/2014/main" id="{437BAA05-1B10-1D4A-BBC2-304E5EEDACA0}"/>
              </a:ext>
            </a:extLst>
          </p:cNvPr>
          <p:cNvSpPr>
            <a:spLocks noGrp="1"/>
          </p:cNvSpPr>
          <p:nvPr>
            <p:ph sz="half" idx="2" hasCustomPrompt="1"/>
          </p:nvPr>
        </p:nvSpPr>
        <p:spPr>
          <a:xfrm>
            <a:off x="6275268" y="1535081"/>
            <a:ext cx="5638800"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8" name="Slide Number Placeholder 7">
            <a:extLst>
              <a:ext uri="{FF2B5EF4-FFF2-40B4-BE49-F238E27FC236}">
                <a16:creationId xmlns:a16="http://schemas.microsoft.com/office/drawing/2014/main" id="{30DD411A-1AC0-4C4B-B7F9-D6B8D5E7DF62}"/>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839743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Title and 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6EA6-B167-1647-B82D-DC3F21AF8E50}"/>
              </a:ext>
            </a:extLst>
          </p:cNvPr>
          <p:cNvSpPr>
            <a:spLocks noGrp="1"/>
          </p:cNvSpPr>
          <p:nvPr>
            <p:ph type="title"/>
          </p:nvPr>
        </p:nvSpPr>
        <p:spPr>
          <a:xfrm>
            <a:off x="277934" y="293875"/>
            <a:ext cx="11647366"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5525187-523C-DC4E-B373-33ABFAF3AC58}"/>
              </a:ext>
            </a:extLst>
          </p:cNvPr>
          <p:cNvSpPr>
            <a:spLocks noGrp="1"/>
          </p:cNvSpPr>
          <p:nvPr>
            <p:ph type="body" idx="1" hasCustomPrompt="1"/>
          </p:nvPr>
        </p:nvSpPr>
        <p:spPr>
          <a:xfrm>
            <a:off x="277934" y="1361863"/>
            <a:ext cx="5641848" cy="823912"/>
          </a:xfrm>
          <a:prstGeom prst="rect">
            <a:avLst/>
          </a:prstGeo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A15F897F-8F77-C642-9F94-C50E3197BAFC}"/>
              </a:ext>
            </a:extLst>
          </p:cNvPr>
          <p:cNvSpPr>
            <a:spLocks noGrp="1"/>
          </p:cNvSpPr>
          <p:nvPr>
            <p:ph sz="half" idx="2" hasCustomPrompt="1"/>
          </p:nvPr>
        </p:nvSpPr>
        <p:spPr>
          <a:xfrm>
            <a:off x="277934" y="2185775"/>
            <a:ext cx="5641848" cy="3681626"/>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5" name="Text Placeholder 4">
            <a:extLst>
              <a:ext uri="{FF2B5EF4-FFF2-40B4-BE49-F238E27FC236}">
                <a16:creationId xmlns:a16="http://schemas.microsoft.com/office/drawing/2014/main" id="{F100E7DB-782E-2C45-8167-CDD0EA86BAD2}"/>
              </a:ext>
            </a:extLst>
          </p:cNvPr>
          <p:cNvSpPr>
            <a:spLocks noGrp="1"/>
          </p:cNvSpPr>
          <p:nvPr>
            <p:ph type="body" sz="quarter" idx="3" hasCustomPrompt="1"/>
          </p:nvPr>
        </p:nvSpPr>
        <p:spPr>
          <a:xfrm>
            <a:off x="6283452" y="1361863"/>
            <a:ext cx="5641848" cy="823912"/>
          </a:xfrm>
          <a:prstGeom prst="rect">
            <a:avLst/>
          </a:prstGeo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B8B53DB2-837A-1E41-952E-52B252EFBAD9}"/>
              </a:ext>
            </a:extLst>
          </p:cNvPr>
          <p:cNvSpPr>
            <a:spLocks noGrp="1"/>
          </p:cNvSpPr>
          <p:nvPr>
            <p:ph sz="quarter" idx="4" hasCustomPrompt="1"/>
          </p:nvPr>
        </p:nvSpPr>
        <p:spPr>
          <a:xfrm>
            <a:off x="6283452" y="2185775"/>
            <a:ext cx="5641848" cy="3681626"/>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10" name="Slide Number Placeholder 9">
            <a:extLst>
              <a:ext uri="{FF2B5EF4-FFF2-40B4-BE49-F238E27FC236}">
                <a16:creationId xmlns:a16="http://schemas.microsoft.com/office/drawing/2014/main" id="{DAC63D21-C33D-9E4F-9EDB-EE6548FFC555}"/>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860365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393836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4" name="Text Placeholder 5">
            <a:extLst>
              <a:ext uri="{FF2B5EF4-FFF2-40B4-BE49-F238E27FC236}">
                <a16:creationId xmlns:a16="http://schemas.microsoft.com/office/drawing/2014/main" id="{2430D756-47CB-0E43-B9CD-A7BE8386C3D2}"/>
              </a:ext>
            </a:extLst>
          </p:cNvPr>
          <p:cNvSpPr>
            <a:spLocks noGrp="1"/>
          </p:cNvSpPr>
          <p:nvPr>
            <p:ph type="body" sz="quarter" idx="17" hasCustomPrompt="1"/>
          </p:nvPr>
        </p:nvSpPr>
        <p:spPr>
          <a:xfrm>
            <a:off x="8382000" y="2005584"/>
            <a:ext cx="3200400" cy="3140075"/>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5" name="Text Placeholder 5">
            <a:extLst>
              <a:ext uri="{FF2B5EF4-FFF2-40B4-BE49-F238E27FC236}">
                <a16:creationId xmlns:a16="http://schemas.microsoft.com/office/drawing/2014/main" id="{6B29F451-CE5A-EB40-A282-04773C4C957D}"/>
              </a:ext>
            </a:extLst>
          </p:cNvPr>
          <p:cNvSpPr>
            <a:spLocks noGrp="1"/>
          </p:cNvSpPr>
          <p:nvPr>
            <p:ph type="body" sz="quarter" idx="18" hasCustomPrompt="1"/>
          </p:nvPr>
        </p:nvSpPr>
        <p:spPr>
          <a:xfrm>
            <a:off x="4495800" y="2011680"/>
            <a:ext cx="3200400" cy="3140075"/>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7" name="Text Placeholder 5">
            <a:extLst>
              <a:ext uri="{FF2B5EF4-FFF2-40B4-BE49-F238E27FC236}">
                <a16:creationId xmlns:a16="http://schemas.microsoft.com/office/drawing/2014/main" id="{715B99DB-285A-9F48-94ED-A7E37351D0D7}"/>
              </a:ext>
            </a:extLst>
          </p:cNvPr>
          <p:cNvSpPr>
            <a:spLocks noGrp="1"/>
          </p:cNvSpPr>
          <p:nvPr>
            <p:ph type="body" sz="quarter" idx="16" hasCustomPrompt="1"/>
          </p:nvPr>
        </p:nvSpPr>
        <p:spPr>
          <a:xfrm>
            <a:off x="609600" y="1981200"/>
            <a:ext cx="3200400" cy="3140075"/>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8" name="Text Placeholder 13">
            <a:extLst>
              <a:ext uri="{FF2B5EF4-FFF2-40B4-BE49-F238E27FC236}">
                <a16:creationId xmlns:a16="http://schemas.microsoft.com/office/drawing/2014/main" id="{6DD56EEB-5E1A-FC41-9BDC-6104C8A2666A}"/>
              </a:ext>
            </a:extLst>
          </p:cNvPr>
          <p:cNvSpPr>
            <a:spLocks noGrp="1"/>
          </p:cNvSpPr>
          <p:nvPr>
            <p:ph type="body" sz="quarter" idx="13" hasCustomPrompt="1"/>
          </p:nvPr>
        </p:nvSpPr>
        <p:spPr>
          <a:xfrm>
            <a:off x="838200" y="2362200"/>
            <a:ext cx="2743200" cy="304800"/>
          </a:xfrm>
          <a:prstGeom prst="rect">
            <a:avLst/>
          </a:prstGeom>
        </p:spPr>
        <p:txBody>
          <a:bodyPr tIns="0" bIns="0" anchor="b"/>
          <a:lstStyle>
            <a:lvl1pPr marL="0" indent="0" algn="ctr">
              <a:buNone/>
              <a:defRPr sz="2000" b="1" i="0">
                <a:solidFill>
                  <a:schemeClr val="tx1"/>
                </a:solidFill>
                <a:latin typeface="+mn-lt"/>
              </a:defRPr>
            </a:lvl1pPr>
          </a:lstStyle>
          <a:p>
            <a:pPr lvl="0"/>
            <a:r>
              <a:rPr lang="en-US" dirty="0"/>
              <a:t>Subhead</a:t>
            </a:r>
          </a:p>
        </p:txBody>
      </p:sp>
      <p:sp>
        <p:nvSpPr>
          <p:cNvPr id="9" name="Text Placeholder 13">
            <a:extLst>
              <a:ext uri="{FF2B5EF4-FFF2-40B4-BE49-F238E27FC236}">
                <a16:creationId xmlns:a16="http://schemas.microsoft.com/office/drawing/2014/main" id="{002BAA5A-C66E-AB4A-ABA6-ECB4D6209592}"/>
              </a:ext>
            </a:extLst>
          </p:cNvPr>
          <p:cNvSpPr>
            <a:spLocks noGrp="1"/>
          </p:cNvSpPr>
          <p:nvPr>
            <p:ph type="body" sz="quarter" idx="14" hasCustomPrompt="1"/>
          </p:nvPr>
        </p:nvSpPr>
        <p:spPr>
          <a:xfrm>
            <a:off x="8610600" y="2362200"/>
            <a:ext cx="2743200" cy="304800"/>
          </a:xfrm>
          <a:prstGeom prst="rect">
            <a:avLst/>
          </a:prstGeom>
        </p:spPr>
        <p:txBody>
          <a:bodyPr tIns="0" bIns="0" anchor="b"/>
          <a:lstStyle>
            <a:lvl1pPr marL="0" indent="0" algn="ctr">
              <a:buNone/>
              <a:defRPr sz="2000" b="1" i="0">
                <a:solidFill>
                  <a:schemeClr val="tx1"/>
                </a:solidFill>
                <a:latin typeface="+mn-lt"/>
              </a:defRPr>
            </a:lvl1pPr>
          </a:lstStyle>
          <a:p>
            <a:pPr lvl="0"/>
            <a:r>
              <a:rPr lang="en-US" dirty="0"/>
              <a:t>Subhead</a:t>
            </a:r>
          </a:p>
        </p:txBody>
      </p:sp>
      <p:sp>
        <p:nvSpPr>
          <p:cNvPr id="10" name="Text Placeholder 13">
            <a:extLst>
              <a:ext uri="{FF2B5EF4-FFF2-40B4-BE49-F238E27FC236}">
                <a16:creationId xmlns:a16="http://schemas.microsoft.com/office/drawing/2014/main" id="{8D0E545A-1D40-EE41-8064-5928222E71F5}"/>
              </a:ext>
            </a:extLst>
          </p:cNvPr>
          <p:cNvSpPr>
            <a:spLocks noGrp="1"/>
          </p:cNvSpPr>
          <p:nvPr>
            <p:ph type="body" sz="quarter" idx="15" hasCustomPrompt="1"/>
          </p:nvPr>
        </p:nvSpPr>
        <p:spPr>
          <a:xfrm>
            <a:off x="4724400" y="2362200"/>
            <a:ext cx="2743200" cy="304800"/>
          </a:xfrm>
          <a:prstGeom prst="rect">
            <a:avLst/>
          </a:prstGeom>
        </p:spPr>
        <p:txBody>
          <a:bodyPr tIns="0" bIns="0" anchor="b"/>
          <a:lstStyle>
            <a:lvl1pPr marL="0" indent="0" algn="ctr">
              <a:buNone/>
              <a:defRPr sz="2000" b="1" i="0">
                <a:solidFill>
                  <a:schemeClr val="tx1"/>
                </a:solidFill>
                <a:latin typeface="+mn-lt"/>
              </a:defRPr>
            </a:lvl1pPr>
          </a:lstStyle>
          <a:p>
            <a:pPr lvl="0"/>
            <a:r>
              <a:rPr lang="en-US" dirty="0"/>
              <a:t>Subhead</a:t>
            </a:r>
          </a:p>
        </p:txBody>
      </p:sp>
    </p:spTree>
    <p:extLst>
      <p:ext uri="{BB962C8B-B14F-4D97-AF65-F5344CB8AC3E}">
        <p14:creationId xmlns:p14="http://schemas.microsoft.com/office/powerpoint/2010/main" val="2933943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ag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687E99-5CDB-0B44-A02C-579184AD0956}"/>
              </a:ext>
            </a:extLst>
          </p:cNvPr>
          <p:cNvSpPr/>
          <p:nvPr userDrawn="1"/>
        </p:nvSpPr>
        <p:spPr>
          <a:xfrm>
            <a:off x="-12192" y="6212926"/>
            <a:ext cx="12216384" cy="645074"/>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4A0C571-507B-A14B-B259-16E2AE779A2A}"/>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
        <p:nvSpPr>
          <p:cNvPr id="14" name="Rounded Rectangle 13">
            <a:extLst>
              <a:ext uri="{FF2B5EF4-FFF2-40B4-BE49-F238E27FC236}">
                <a16:creationId xmlns:a16="http://schemas.microsoft.com/office/drawing/2014/main" id="{5F759B73-2926-1243-8C54-9F81CC4FEE3B}"/>
              </a:ext>
            </a:extLst>
          </p:cNvPr>
          <p:cNvSpPr/>
          <p:nvPr userDrawn="1"/>
        </p:nvSpPr>
        <p:spPr>
          <a:xfrm>
            <a:off x="3815398" y="1066800"/>
            <a:ext cx="6509702" cy="4273994"/>
          </a:xfrm>
          <a:prstGeom prst="roundRect">
            <a:avLst>
              <a:gd name="adj" fmla="val 0"/>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latin typeface="+mj-lt"/>
            </a:endParaRPr>
          </a:p>
        </p:txBody>
      </p:sp>
      <p:sp>
        <p:nvSpPr>
          <p:cNvPr id="15" name="Rectangle 14">
            <a:extLst>
              <a:ext uri="{FF2B5EF4-FFF2-40B4-BE49-F238E27FC236}">
                <a16:creationId xmlns:a16="http://schemas.microsoft.com/office/drawing/2014/main" id="{11195FD5-F90D-6E48-BA95-14C70423FB2C}"/>
              </a:ext>
            </a:extLst>
          </p:cNvPr>
          <p:cNvSpPr/>
          <p:nvPr userDrawn="1"/>
        </p:nvSpPr>
        <p:spPr>
          <a:xfrm>
            <a:off x="1866900" y="1600200"/>
            <a:ext cx="3111498" cy="3159346"/>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 name="Picture Placeholder 14">
            <a:extLst>
              <a:ext uri="{FF2B5EF4-FFF2-40B4-BE49-F238E27FC236}">
                <a16:creationId xmlns:a16="http://schemas.microsoft.com/office/drawing/2014/main" id="{855AF2D4-8C7C-2849-A0D6-D449E513C6D0}"/>
              </a:ext>
            </a:extLst>
          </p:cNvPr>
          <p:cNvSpPr>
            <a:spLocks noGrp="1"/>
          </p:cNvSpPr>
          <p:nvPr>
            <p:ph type="pic" sz="quarter" idx="10"/>
          </p:nvPr>
        </p:nvSpPr>
        <p:spPr>
          <a:xfrm>
            <a:off x="1866900" y="1600200"/>
            <a:ext cx="3111500" cy="3159346"/>
          </a:xfrm>
          <a:prstGeom prst="rect">
            <a:avLst/>
          </a:prstGeom>
        </p:spPr>
        <p:txBody>
          <a:bodyPr/>
          <a:lstStyle>
            <a:lvl1pPr marL="0" indent="0">
              <a:buNone/>
              <a:defRPr sz="2400" b="1" i="0">
                <a:solidFill>
                  <a:schemeClr val="tx1"/>
                </a:solidFill>
                <a:latin typeface="+mj-lt"/>
              </a:defRPr>
            </a:lvl1pPr>
          </a:lstStyle>
          <a:p>
            <a:r>
              <a:rPr lang="en-US"/>
              <a:t>Click icon to add picture</a:t>
            </a:r>
            <a:endParaRPr lang="en-US" dirty="0"/>
          </a:p>
        </p:txBody>
      </p:sp>
      <p:sp>
        <p:nvSpPr>
          <p:cNvPr id="17" name="Text Placeholder 22">
            <a:extLst>
              <a:ext uri="{FF2B5EF4-FFF2-40B4-BE49-F238E27FC236}">
                <a16:creationId xmlns:a16="http://schemas.microsoft.com/office/drawing/2014/main" id="{6041B4C2-28F5-0E43-84A3-1E98A479E820}"/>
              </a:ext>
            </a:extLst>
          </p:cNvPr>
          <p:cNvSpPr>
            <a:spLocks noGrp="1"/>
          </p:cNvSpPr>
          <p:nvPr>
            <p:ph type="body" sz="quarter" idx="11" hasCustomPrompt="1"/>
          </p:nvPr>
        </p:nvSpPr>
        <p:spPr>
          <a:xfrm>
            <a:off x="4978400" y="2839928"/>
            <a:ext cx="5346700" cy="457200"/>
          </a:xfrm>
          <a:prstGeom prst="rect">
            <a:avLst/>
          </a:prstGeom>
        </p:spPr>
        <p:txBody>
          <a:bodyPr anchor="ctr" anchorCtr="0"/>
          <a:lstStyle>
            <a:lvl1pPr marL="0" indent="0" algn="ctr">
              <a:buNone/>
              <a:defRPr sz="3200" b="1" i="0">
                <a:solidFill>
                  <a:schemeClr val="tx1"/>
                </a:solidFill>
                <a:latin typeface="+mj-lt"/>
              </a:defRPr>
            </a:lvl1pPr>
            <a:lvl2pPr marL="457200" indent="0" algn="ctr">
              <a:buNone/>
              <a:defRPr b="0" i="0">
                <a:solidFill>
                  <a:schemeClr val="tx1">
                    <a:lumMod val="65000"/>
                    <a:lumOff val="35000"/>
                  </a:schemeClr>
                </a:solidFill>
                <a:latin typeface="Myriad Pro" panose="020B0503030403020204" pitchFamily="34" charset="0"/>
              </a:defRPr>
            </a:lvl2pPr>
            <a:lvl3pPr marL="914400" indent="0">
              <a:buNone/>
              <a:defRPr b="1" i="0">
                <a:solidFill>
                  <a:schemeClr val="tx1">
                    <a:lumMod val="65000"/>
                    <a:lumOff val="35000"/>
                  </a:schemeClr>
                </a:solidFill>
                <a:latin typeface="Myriad Pro Semibold" panose="020B0503030403020204" pitchFamily="34" charset="0"/>
              </a:defRPr>
            </a:lvl3pPr>
            <a:lvl4pPr marL="1371600" indent="0">
              <a:buNone/>
              <a:defRPr b="1" i="0">
                <a:solidFill>
                  <a:schemeClr val="tx1">
                    <a:lumMod val="65000"/>
                    <a:lumOff val="35000"/>
                  </a:schemeClr>
                </a:solidFill>
                <a:latin typeface="Myriad Pro Semibold" panose="020B0503030403020204" pitchFamily="34" charset="0"/>
              </a:defRPr>
            </a:lvl4pPr>
            <a:lvl5pPr marL="1828800" indent="0">
              <a:buNone/>
              <a:defRPr b="1" i="0">
                <a:solidFill>
                  <a:schemeClr val="tx1">
                    <a:lumMod val="65000"/>
                    <a:lumOff val="35000"/>
                  </a:schemeClr>
                </a:solidFill>
                <a:latin typeface="Myriad Pro Semibold" panose="020B0503030403020204" pitchFamily="34" charset="0"/>
              </a:defRPr>
            </a:lvl5pPr>
          </a:lstStyle>
          <a:p>
            <a:pPr lvl="0"/>
            <a:r>
              <a:rPr lang="en-US" dirty="0"/>
              <a:t>First &amp; Last Name</a:t>
            </a:r>
          </a:p>
        </p:txBody>
      </p:sp>
      <p:sp>
        <p:nvSpPr>
          <p:cNvPr id="18" name="Text Placeholder 22">
            <a:extLst>
              <a:ext uri="{FF2B5EF4-FFF2-40B4-BE49-F238E27FC236}">
                <a16:creationId xmlns:a16="http://schemas.microsoft.com/office/drawing/2014/main" id="{0AD2906D-80B8-9F47-ACC6-2080574562EE}"/>
              </a:ext>
            </a:extLst>
          </p:cNvPr>
          <p:cNvSpPr>
            <a:spLocks noGrp="1"/>
          </p:cNvSpPr>
          <p:nvPr>
            <p:ph type="body" sz="quarter" idx="12" hasCustomPrompt="1"/>
          </p:nvPr>
        </p:nvSpPr>
        <p:spPr>
          <a:xfrm>
            <a:off x="4978400" y="3352800"/>
            <a:ext cx="5346700" cy="381000"/>
          </a:xfrm>
          <a:prstGeom prst="rect">
            <a:avLst/>
          </a:prstGeom>
        </p:spPr>
        <p:txBody>
          <a:bodyPr anchor="ctr" anchorCtr="0"/>
          <a:lstStyle>
            <a:lvl1pPr marL="0" indent="0" algn="ctr">
              <a:buNone/>
              <a:defRPr sz="2400" b="0" i="0">
                <a:solidFill>
                  <a:schemeClr val="tx1"/>
                </a:solidFill>
                <a:latin typeface="+mj-lt"/>
              </a:defRPr>
            </a:lvl1pPr>
            <a:lvl2pPr marL="457200" indent="0" algn="ctr">
              <a:buNone/>
              <a:defRPr b="0" i="0">
                <a:solidFill>
                  <a:schemeClr val="tx1">
                    <a:lumMod val="65000"/>
                    <a:lumOff val="35000"/>
                  </a:schemeClr>
                </a:solidFill>
                <a:latin typeface="Myriad Pro" panose="020B0503030403020204" pitchFamily="34" charset="0"/>
              </a:defRPr>
            </a:lvl2pPr>
            <a:lvl3pPr marL="914400" indent="0">
              <a:buNone/>
              <a:defRPr b="1" i="0">
                <a:solidFill>
                  <a:schemeClr val="tx1">
                    <a:lumMod val="65000"/>
                    <a:lumOff val="35000"/>
                  </a:schemeClr>
                </a:solidFill>
                <a:latin typeface="Myriad Pro Semibold" panose="020B0503030403020204" pitchFamily="34" charset="0"/>
              </a:defRPr>
            </a:lvl3pPr>
            <a:lvl4pPr marL="1371600" indent="0">
              <a:buNone/>
              <a:defRPr b="1" i="0">
                <a:solidFill>
                  <a:schemeClr val="tx1">
                    <a:lumMod val="65000"/>
                    <a:lumOff val="35000"/>
                  </a:schemeClr>
                </a:solidFill>
                <a:latin typeface="Myriad Pro Semibold" panose="020B0503030403020204" pitchFamily="34" charset="0"/>
              </a:defRPr>
            </a:lvl4pPr>
            <a:lvl5pPr marL="1828800" indent="0">
              <a:buNone/>
              <a:defRPr b="1" i="0">
                <a:solidFill>
                  <a:schemeClr val="tx1">
                    <a:lumMod val="65000"/>
                    <a:lumOff val="35000"/>
                  </a:schemeClr>
                </a:solidFill>
                <a:latin typeface="Myriad Pro Semibold" panose="020B0503030403020204" pitchFamily="34" charset="0"/>
              </a:defRPr>
            </a:lvl5pPr>
          </a:lstStyle>
          <a:p>
            <a:pPr lvl="0"/>
            <a:r>
              <a:rPr lang="en-US" dirty="0"/>
              <a:t>Title</a:t>
            </a:r>
          </a:p>
        </p:txBody>
      </p:sp>
      <p:sp>
        <p:nvSpPr>
          <p:cNvPr id="10" name="Slide Number Placeholder 14">
            <a:extLst>
              <a:ext uri="{FF2B5EF4-FFF2-40B4-BE49-F238E27FC236}">
                <a16:creationId xmlns:a16="http://schemas.microsoft.com/office/drawing/2014/main" id="{DC11E212-7825-724C-8277-76300A33F46E}"/>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11729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28" name="Picture Placeholder 14">
            <a:extLst>
              <a:ext uri="{FF2B5EF4-FFF2-40B4-BE49-F238E27FC236}">
                <a16:creationId xmlns:a16="http://schemas.microsoft.com/office/drawing/2014/main" id="{4779427A-781D-EA42-927E-C82F77CBE2D4}"/>
              </a:ext>
            </a:extLst>
          </p:cNvPr>
          <p:cNvSpPr>
            <a:spLocks noGrp="1"/>
          </p:cNvSpPr>
          <p:nvPr>
            <p:ph type="pic" sz="quarter" idx="10" hasCustomPrompt="1"/>
          </p:nvPr>
        </p:nvSpPr>
        <p:spPr>
          <a:xfrm>
            <a:off x="4928245"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29" name="Text Placeholder 5">
            <a:extLst>
              <a:ext uri="{FF2B5EF4-FFF2-40B4-BE49-F238E27FC236}">
                <a16:creationId xmlns:a16="http://schemas.microsoft.com/office/drawing/2014/main" id="{52CCDFF2-698A-B84A-9762-F0746F91F672}"/>
              </a:ext>
            </a:extLst>
          </p:cNvPr>
          <p:cNvSpPr>
            <a:spLocks noGrp="1"/>
          </p:cNvSpPr>
          <p:nvPr>
            <p:ph type="body" sz="quarter" idx="16" hasCustomPrompt="1"/>
          </p:nvPr>
        </p:nvSpPr>
        <p:spPr>
          <a:xfrm>
            <a:off x="4922310" y="4024190"/>
            <a:ext cx="2347380" cy="1365954"/>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34" name="Text Placeholder 4">
            <a:extLst>
              <a:ext uri="{FF2B5EF4-FFF2-40B4-BE49-F238E27FC236}">
                <a16:creationId xmlns:a16="http://schemas.microsoft.com/office/drawing/2014/main" id="{4DD02BB8-6D7A-2046-9515-B3821248853B}"/>
              </a:ext>
            </a:extLst>
          </p:cNvPr>
          <p:cNvSpPr>
            <a:spLocks noGrp="1"/>
          </p:cNvSpPr>
          <p:nvPr>
            <p:ph type="body" sz="quarter" idx="25" hasCustomPrompt="1"/>
          </p:nvPr>
        </p:nvSpPr>
        <p:spPr>
          <a:xfrm>
            <a:off x="5088879"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Semibold" panose="020B0503030403020204" pitchFamily="34" charset="0"/>
              </a:defRPr>
            </a:lvl2pPr>
            <a:lvl3pPr marL="914400" indent="0">
              <a:buNone/>
              <a:defRPr b="1" i="0">
                <a:solidFill>
                  <a:srgbClr val="595959"/>
                </a:solidFill>
                <a:latin typeface="Myriad Pro Semibold" panose="020B0503030403020204" pitchFamily="34" charset="0"/>
              </a:defRPr>
            </a:lvl3pPr>
            <a:lvl4pPr marL="1371600" indent="0">
              <a:buNone/>
              <a:defRPr b="1" i="0">
                <a:solidFill>
                  <a:srgbClr val="595959"/>
                </a:solidFill>
                <a:latin typeface="Myriad Pro Semibold" panose="020B0503030403020204" pitchFamily="34" charset="0"/>
              </a:defRPr>
            </a:lvl4pPr>
            <a:lvl5pPr marL="18288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37" name="Picture Placeholder 14">
            <a:extLst>
              <a:ext uri="{FF2B5EF4-FFF2-40B4-BE49-F238E27FC236}">
                <a16:creationId xmlns:a16="http://schemas.microsoft.com/office/drawing/2014/main" id="{9E49D0A7-C905-EA43-9A2D-DB9AF470A359}"/>
              </a:ext>
            </a:extLst>
          </p:cNvPr>
          <p:cNvSpPr>
            <a:spLocks noGrp="1"/>
          </p:cNvSpPr>
          <p:nvPr>
            <p:ph type="pic" sz="quarter" idx="26" hasCustomPrompt="1"/>
          </p:nvPr>
        </p:nvSpPr>
        <p:spPr>
          <a:xfrm>
            <a:off x="1490460"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38" name="Text Placeholder 5">
            <a:extLst>
              <a:ext uri="{FF2B5EF4-FFF2-40B4-BE49-F238E27FC236}">
                <a16:creationId xmlns:a16="http://schemas.microsoft.com/office/drawing/2014/main" id="{408DC2C2-0C1A-0549-8DFD-B5846E86F5DB}"/>
              </a:ext>
            </a:extLst>
          </p:cNvPr>
          <p:cNvSpPr>
            <a:spLocks noGrp="1"/>
          </p:cNvSpPr>
          <p:nvPr>
            <p:ph type="body" sz="quarter" idx="27" hasCustomPrompt="1"/>
          </p:nvPr>
        </p:nvSpPr>
        <p:spPr>
          <a:xfrm>
            <a:off x="1484525" y="4024190"/>
            <a:ext cx="2347380" cy="1365954"/>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39" name="Text Placeholder 4">
            <a:extLst>
              <a:ext uri="{FF2B5EF4-FFF2-40B4-BE49-F238E27FC236}">
                <a16:creationId xmlns:a16="http://schemas.microsoft.com/office/drawing/2014/main" id="{157D76DD-6800-C546-A701-88D8621EFDF3}"/>
              </a:ext>
            </a:extLst>
          </p:cNvPr>
          <p:cNvSpPr>
            <a:spLocks noGrp="1"/>
          </p:cNvSpPr>
          <p:nvPr>
            <p:ph type="body" sz="quarter" idx="28" hasCustomPrompt="1"/>
          </p:nvPr>
        </p:nvSpPr>
        <p:spPr>
          <a:xfrm>
            <a:off x="1651094"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Semibold" panose="020B0503030403020204" pitchFamily="34" charset="0"/>
              </a:defRPr>
            </a:lvl2pPr>
            <a:lvl3pPr marL="914400" indent="0">
              <a:buNone/>
              <a:defRPr b="1" i="0">
                <a:solidFill>
                  <a:srgbClr val="595959"/>
                </a:solidFill>
                <a:latin typeface="Myriad Pro Semibold" panose="020B0503030403020204" pitchFamily="34" charset="0"/>
              </a:defRPr>
            </a:lvl3pPr>
            <a:lvl4pPr marL="1371600" indent="0">
              <a:buNone/>
              <a:defRPr b="1" i="0">
                <a:solidFill>
                  <a:srgbClr val="595959"/>
                </a:solidFill>
                <a:latin typeface="Myriad Pro Semibold" panose="020B0503030403020204" pitchFamily="34" charset="0"/>
              </a:defRPr>
            </a:lvl4pPr>
            <a:lvl5pPr marL="18288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40" name="Picture Placeholder 14">
            <a:extLst>
              <a:ext uri="{FF2B5EF4-FFF2-40B4-BE49-F238E27FC236}">
                <a16:creationId xmlns:a16="http://schemas.microsoft.com/office/drawing/2014/main" id="{206F4037-ACDA-D545-AE97-19BCD24A558A}"/>
              </a:ext>
            </a:extLst>
          </p:cNvPr>
          <p:cNvSpPr>
            <a:spLocks noGrp="1"/>
          </p:cNvSpPr>
          <p:nvPr>
            <p:ph type="pic" sz="quarter" idx="29" hasCustomPrompt="1"/>
          </p:nvPr>
        </p:nvSpPr>
        <p:spPr>
          <a:xfrm>
            <a:off x="8360095"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41" name="Text Placeholder 5">
            <a:extLst>
              <a:ext uri="{FF2B5EF4-FFF2-40B4-BE49-F238E27FC236}">
                <a16:creationId xmlns:a16="http://schemas.microsoft.com/office/drawing/2014/main" id="{7ED6EB13-4202-404D-8380-863765DE4E56}"/>
              </a:ext>
            </a:extLst>
          </p:cNvPr>
          <p:cNvSpPr>
            <a:spLocks noGrp="1"/>
          </p:cNvSpPr>
          <p:nvPr>
            <p:ph type="body" sz="quarter" idx="30" hasCustomPrompt="1"/>
          </p:nvPr>
        </p:nvSpPr>
        <p:spPr>
          <a:xfrm>
            <a:off x="8354160" y="4024190"/>
            <a:ext cx="2347380" cy="1365954"/>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42" name="Text Placeholder 4">
            <a:extLst>
              <a:ext uri="{FF2B5EF4-FFF2-40B4-BE49-F238E27FC236}">
                <a16:creationId xmlns:a16="http://schemas.microsoft.com/office/drawing/2014/main" id="{BDA54CC0-1DB6-1C4B-A1E7-741749ED3F40}"/>
              </a:ext>
            </a:extLst>
          </p:cNvPr>
          <p:cNvSpPr>
            <a:spLocks noGrp="1"/>
          </p:cNvSpPr>
          <p:nvPr>
            <p:ph type="body" sz="quarter" idx="31" hasCustomPrompt="1"/>
          </p:nvPr>
        </p:nvSpPr>
        <p:spPr>
          <a:xfrm>
            <a:off x="8520729"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Semibold" panose="020B0503030403020204" pitchFamily="34" charset="0"/>
              </a:defRPr>
            </a:lvl2pPr>
            <a:lvl3pPr marL="914400" indent="0">
              <a:buNone/>
              <a:defRPr b="1" i="0">
                <a:solidFill>
                  <a:srgbClr val="595959"/>
                </a:solidFill>
                <a:latin typeface="Myriad Pro Semibold" panose="020B0503030403020204" pitchFamily="34" charset="0"/>
              </a:defRPr>
            </a:lvl3pPr>
            <a:lvl4pPr marL="1371600" indent="0">
              <a:buNone/>
              <a:defRPr b="1" i="0">
                <a:solidFill>
                  <a:srgbClr val="595959"/>
                </a:solidFill>
                <a:latin typeface="Myriad Pro Semibold" panose="020B0503030403020204" pitchFamily="34" charset="0"/>
              </a:defRPr>
            </a:lvl4pPr>
            <a:lvl5pPr marL="18288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12" name="Slide Number Placeholder 14">
            <a:extLst>
              <a:ext uri="{FF2B5EF4-FFF2-40B4-BE49-F238E27FC236}">
                <a16:creationId xmlns:a16="http://schemas.microsoft.com/office/drawing/2014/main" id="{11A01E17-D85A-D046-9C02-D8AE0D756AE1}"/>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3444205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2.emf"/><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65278B8-008E-F549-82E1-0C807CDEB612}"/>
              </a:ext>
            </a:extLst>
          </p:cNvPr>
          <p:cNvSpPr/>
          <p:nvPr userDrawn="1"/>
        </p:nvSpPr>
        <p:spPr>
          <a:xfrm>
            <a:off x="0" y="6212926"/>
            <a:ext cx="12192000" cy="645074"/>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Toastmasters International">
            <a:extLst>
              <a:ext uri="{FF2B5EF4-FFF2-40B4-BE49-F238E27FC236}">
                <a16:creationId xmlns:a16="http://schemas.microsoft.com/office/drawing/2014/main" id="{C1B32BEE-8B31-7C45-8A6B-9A022FF6895A}"/>
              </a:ext>
            </a:extLst>
          </p:cNvPr>
          <p:cNvPicPr>
            <a:picLocks/>
          </p:cNvPicPr>
          <p:nvPr userDrawn="1"/>
        </p:nvPicPr>
        <p:blipFill>
          <a:blip r:embed="rId20"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
        <p:nvSpPr>
          <p:cNvPr id="8" name="Text Placeholder 7">
            <a:extLst>
              <a:ext uri="{FF2B5EF4-FFF2-40B4-BE49-F238E27FC236}">
                <a16:creationId xmlns:a16="http://schemas.microsoft.com/office/drawing/2014/main" id="{0D39BE9D-B1D3-564A-82E1-F35C8A6D2A40}"/>
              </a:ext>
            </a:extLst>
          </p:cNvPr>
          <p:cNvSpPr>
            <a:spLocks noGrp="1"/>
          </p:cNvSpPr>
          <p:nvPr>
            <p:ph type="body" idx="1"/>
          </p:nvPr>
        </p:nvSpPr>
        <p:spPr>
          <a:xfrm>
            <a:off x="272316" y="1598532"/>
            <a:ext cx="11647368" cy="4269584"/>
          </a:xfrm>
          <a:prstGeom prst="rect">
            <a:avLst/>
          </a:prstGeom>
        </p:spPr>
        <p:txBody>
          <a:bodyPr vert="horz" lIns="91440" tIns="45720" rIns="91440" bIns="45720" rtlCol="0">
            <a:normAutofit/>
          </a:body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12" name="Title Placeholder 11">
            <a:extLst>
              <a:ext uri="{FF2B5EF4-FFF2-40B4-BE49-F238E27FC236}">
                <a16:creationId xmlns:a16="http://schemas.microsoft.com/office/drawing/2014/main" id="{F782093C-5F6F-DB4E-8069-C0C7B990217E}"/>
              </a:ext>
            </a:extLst>
          </p:cNvPr>
          <p:cNvSpPr>
            <a:spLocks noGrp="1"/>
          </p:cNvSpPr>
          <p:nvPr>
            <p:ph type="title"/>
          </p:nvPr>
        </p:nvSpPr>
        <p:spPr>
          <a:xfrm>
            <a:off x="277932" y="295773"/>
            <a:ext cx="11647367" cy="645075"/>
          </a:xfrm>
          <a:prstGeom prst="rect">
            <a:avLst/>
          </a:prstGeom>
        </p:spPr>
        <p:txBody>
          <a:bodyPr vert="horz" lIns="91440" tIns="45720" rIns="91440" bIns="45720" rtlCol="0" anchor="ctr">
            <a:normAutofit/>
          </a:bodyPr>
          <a:lstStyle/>
          <a:p>
            <a:r>
              <a:rPr lang="en-US" dirty="0"/>
              <a:t>Click to edit Master title</a:t>
            </a:r>
          </a:p>
        </p:txBody>
      </p:sp>
      <p:sp>
        <p:nvSpPr>
          <p:cNvPr id="15" name="Slide Number Placeholder 14">
            <a:extLst>
              <a:ext uri="{FF2B5EF4-FFF2-40B4-BE49-F238E27FC236}">
                <a16:creationId xmlns:a16="http://schemas.microsoft.com/office/drawing/2014/main" id="{D3472CA6-F87F-A14B-8F68-9F82D1D8812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cxnSp>
        <p:nvCxnSpPr>
          <p:cNvPr id="14" name="Straight Connector 13">
            <a:extLst>
              <a:ext uri="{FF2B5EF4-FFF2-40B4-BE49-F238E27FC236}">
                <a16:creationId xmlns:a16="http://schemas.microsoft.com/office/drawing/2014/main" id="{4A9D0EE2-196A-704E-B498-12C51A4ABFD0}"/>
              </a:ext>
            </a:extLst>
          </p:cNvPr>
          <p:cNvCxnSpPr/>
          <p:nvPr userDrawn="1"/>
        </p:nvCxnSpPr>
        <p:spPr>
          <a:xfrm>
            <a:off x="406400" y="9898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89426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2" r:id="rId4"/>
    <p:sldLayoutId id="2147483653" r:id="rId5"/>
    <p:sldLayoutId id="2147483654" r:id="rId6"/>
    <p:sldLayoutId id="2147483687" r:id="rId7"/>
    <p:sldLayoutId id="2147483689" r:id="rId8"/>
    <p:sldLayoutId id="2147483690" r:id="rId9"/>
    <p:sldLayoutId id="2147483661" r:id="rId10"/>
    <p:sldLayoutId id="2147483663" r:id="rId11"/>
    <p:sldLayoutId id="2147483666" r:id="rId12"/>
    <p:sldLayoutId id="2147483660" r:id="rId13"/>
    <p:sldLayoutId id="2147483664" r:id="rId14"/>
    <p:sldLayoutId id="2147483667" r:id="rId15"/>
    <p:sldLayoutId id="2147483658" r:id="rId16"/>
    <p:sldLayoutId id="2147483659" r:id="rId17"/>
    <p:sldLayoutId id="2147483670" r:id="rId18"/>
  </p:sldLayoutIdLst>
  <p:hf hdr="0" ftr="0" dt="0"/>
  <p:txStyles>
    <p:title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40" userDrawn="1">
          <p15:clr>
            <a:srgbClr val="F26B43"/>
          </p15:clr>
        </p15:guide>
        <p15:guide id="3" pos="7440" userDrawn="1">
          <p15:clr>
            <a:srgbClr val="F26B43"/>
          </p15:clr>
        </p15:guide>
        <p15:guide id="4" orient="horz" pos="264" userDrawn="1">
          <p15:clr>
            <a:srgbClr val="F26B43"/>
          </p15:clr>
        </p15:guide>
        <p15:guide id="5" pos="3840" userDrawn="1">
          <p15:clr>
            <a:srgbClr val="F26B43"/>
          </p15:clr>
        </p15:guide>
        <p15:guide id="6" orient="horz" pos="1008" userDrawn="1">
          <p15:clr>
            <a:srgbClr val="F26B43"/>
          </p15:clr>
        </p15:guide>
        <p15:guide id="7" pos="168" userDrawn="1">
          <p15:clr>
            <a:srgbClr val="F26B43"/>
          </p15:clr>
        </p15:guide>
        <p15:guide id="8" pos="7512" userDrawn="1">
          <p15:clr>
            <a:srgbClr val="F26B43"/>
          </p15:clr>
        </p15:guide>
        <p15:guide id="9" orient="horz" pos="3768" userDrawn="1">
          <p15:clr>
            <a:srgbClr val="F26B43"/>
          </p15:clr>
        </p15:guide>
        <p15:guide id="10" orient="horz" pos="36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B0797D9-27CF-7B4D-9790-D869C58F3F42}"/>
              </a:ext>
            </a:extLst>
          </p:cNvPr>
          <p:cNvSpPr/>
          <p:nvPr userDrawn="1"/>
        </p:nvSpPr>
        <p:spPr>
          <a:xfrm rot="10800000">
            <a:off x="-2" y="0"/>
            <a:ext cx="12192001"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65278B8-008E-F549-82E1-0C807CDEB612}"/>
              </a:ext>
            </a:extLst>
          </p:cNvPr>
          <p:cNvSpPr/>
          <p:nvPr userDrawn="1"/>
        </p:nvSpPr>
        <p:spPr>
          <a:xfrm>
            <a:off x="-2" y="6212926"/>
            <a:ext cx="12192001"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0D39BE9D-B1D3-564A-82E1-F35C8A6D2A40}"/>
              </a:ext>
            </a:extLst>
          </p:cNvPr>
          <p:cNvSpPr>
            <a:spLocks noGrp="1"/>
          </p:cNvSpPr>
          <p:nvPr>
            <p:ph type="body" idx="1"/>
          </p:nvPr>
        </p:nvSpPr>
        <p:spPr>
          <a:xfrm>
            <a:off x="272316" y="1598532"/>
            <a:ext cx="11647368" cy="4269584"/>
          </a:xfrm>
          <a:prstGeom prst="rect">
            <a:avLst/>
          </a:prstGeom>
        </p:spPr>
        <p:txBody>
          <a:bodyPr vert="horz" lIns="91440" tIns="45720" rIns="91440" bIns="45720" rtlCol="0">
            <a:normAutofit/>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12" name="Title Placeholder 11">
            <a:extLst>
              <a:ext uri="{FF2B5EF4-FFF2-40B4-BE49-F238E27FC236}">
                <a16:creationId xmlns:a16="http://schemas.microsoft.com/office/drawing/2014/main" id="{F782093C-5F6F-DB4E-8069-C0C7B990217E}"/>
              </a:ext>
            </a:extLst>
          </p:cNvPr>
          <p:cNvSpPr>
            <a:spLocks noGrp="1"/>
          </p:cNvSpPr>
          <p:nvPr>
            <p:ph type="title"/>
          </p:nvPr>
        </p:nvSpPr>
        <p:spPr>
          <a:xfrm>
            <a:off x="277932" y="295773"/>
            <a:ext cx="11647367" cy="645075"/>
          </a:xfrm>
          <a:prstGeom prst="rect">
            <a:avLst/>
          </a:prstGeom>
        </p:spPr>
        <p:txBody>
          <a:bodyPr vert="horz" lIns="91440" tIns="45720" rIns="91440" bIns="45720" rtlCol="0" anchor="ctr">
            <a:normAutofit/>
          </a:bodyPr>
          <a:lstStyle/>
          <a:p>
            <a:r>
              <a:rPr lang="en-US" dirty="0"/>
              <a:t>Click to edit Master title</a:t>
            </a:r>
          </a:p>
        </p:txBody>
      </p:sp>
      <p:sp>
        <p:nvSpPr>
          <p:cNvPr id="15" name="Slide Number Placeholder 14">
            <a:extLst>
              <a:ext uri="{FF2B5EF4-FFF2-40B4-BE49-F238E27FC236}">
                <a16:creationId xmlns:a16="http://schemas.microsoft.com/office/drawing/2014/main" id="{D3472CA6-F87F-A14B-8F68-9F82D1D8812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cxnSp>
        <p:nvCxnSpPr>
          <p:cNvPr id="14" name="Straight Connector 13">
            <a:extLst>
              <a:ext uri="{FF2B5EF4-FFF2-40B4-BE49-F238E27FC236}">
                <a16:creationId xmlns:a16="http://schemas.microsoft.com/office/drawing/2014/main" id="{4A9D0EE2-196A-704E-B498-12C51A4ABFD0}"/>
              </a:ext>
            </a:extLst>
          </p:cNvPr>
          <p:cNvCxnSpPr/>
          <p:nvPr userDrawn="1"/>
        </p:nvCxnSpPr>
        <p:spPr>
          <a:xfrm>
            <a:off x="406400" y="989880"/>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4D54578-5BB9-2145-AEC0-3E09AB82C02E}"/>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Tree>
    <p:extLst>
      <p:ext uri="{BB962C8B-B14F-4D97-AF65-F5344CB8AC3E}">
        <p14:creationId xmlns:p14="http://schemas.microsoft.com/office/powerpoint/2010/main" val="2040796175"/>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88" r:id="rId7"/>
    <p:sldLayoutId id="2147483692" r:id="rId8"/>
    <p:sldLayoutId id="2147483691" r:id="rId9"/>
    <p:sldLayoutId id="2147483678" r:id="rId10"/>
    <p:sldLayoutId id="2147483679" r:id="rId11"/>
    <p:sldLayoutId id="2147483681" r:id="rId12"/>
    <p:sldLayoutId id="2147483682" r:id="rId13"/>
    <p:sldLayoutId id="2147483684" r:id="rId14"/>
    <p:sldLayoutId id="2147483685" r:id="rId15"/>
    <p:sldLayoutId id="2147483686" r:id="rId16"/>
  </p:sldLayoutIdLst>
  <p:hf hdr="0" ftr="0" dt="0"/>
  <p:txStyles>
    <p:title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FEEE9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40">
          <p15:clr>
            <a:srgbClr val="F26B43"/>
          </p15:clr>
        </p15:guide>
        <p15:guide id="3" pos="7440">
          <p15:clr>
            <a:srgbClr val="F26B43"/>
          </p15:clr>
        </p15:guide>
        <p15:guide id="4" orient="horz" pos="264">
          <p15:clr>
            <a:srgbClr val="F26B43"/>
          </p15:clr>
        </p15:guide>
        <p15:guide id="5" pos="3840">
          <p15:clr>
            <a:srgbClr val="F26B43"/>
          </p15:clr>
        </p15:guide>
        <p15:guide id="6" orient="horz" pos="1008">
          <p15:clr>
            <a:srgbClr val="F26B43"/>
          </p15:clr>
        </p15:guide>
        <p15:guide id="7" pos="168">
          <p15:clr>
            <a:srgbClr val="F26B43"/>
          </p15:clr>
        </p15:guide>
        <p15:guide id="8" pos="7512">
          <p15:clr>
            <a:srgbClr val="F26B43"/>
          </p15:clr>
        </p15:guide>
        <p15:guide id="9" orient="horz" pos="3768">
          <p15:clr>
            <a:srgbClr val="F26B43"/>
          </p15:clr>
        </p15:guide>
        <p15:guide id="10" orient="horz" pos="36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360F2-0FDA-C44C-8AC9-154C3EAE0E1B}"/>
              </a:ext>
            </a:extLst>
          </p:cNvPr>
          <p:cNvSpPr>
            <a:spLocks noGrp="1"/>
          </p:cNvSpPr>
          <p:nvPr>
            <p:ph type="ctrTitle"/>
          </p:nvPr>
        </p:nvSpPr>
        <p:spPr>
          <a:xfrm>
            <a:off x="1524000" y="2838893"/>
            <a:ext cx="9144000" cy="1371600"/>
          </a:xfrm>
        </p:spPr>
        <p:txBody>
          <a:bodyPr>
            <a:normAutofit fontScale="90000"/>
          </a:bodyPr>
          <a:lstStyle/>
          <a:p>
            <a:r>
              <a:rPr lang="en-US" sz="4400" dirty="0">
                <a:solidFill>
                  <a:srgbClr val="FF0000"/>
                </a:solidFill>
              </a:rPr>
              <a:t>Club/Division/Area </a:t>
            </a:r>
            <a:br>
              <a:rPr lang="en-US" sz="4400" dirty="0">
                <a:solidFill>
                  <a:srgbClr val="FF0000"/>
                </a:solidFill>
              </a:rPr>
            </a:br>
            <a:r>
              <a:rPr lang="en-US" sz="4400" dirty="0">
                <a:solidFill>
                  <a:schemeClr val="tx1"/>
                </a:solidFill>
              </a:rPr>
              <a:t>Speech Contest Chair Briefing</a:t>
            </a:r>
            <a:br>
              <a:rPr lang="en-US" sz="4400" dirty="0">
                <a:solidFill>
                  <a:schemeClr val="tx1"/>
                </a:solidFill>
              </a:rPr>
            </a:br>
            <a:r>
              <a:rPr kumimoji="0" lang="en-US" sz="3200" b="1" u="none" strike="noStrike" kern="1200" cap="none" spc="0" normalizeH="0" baseline="0" noProof="0" dirty="0">
                <a:ln>
                  <a:noFill/>
                </a:ln>
                <a:solidFill>
                  <a:srgbClr val="FF0000"/>
                </a:solidFill>
                <a:effectLst/>
                <a:uLnTx/>
                <a:uFillTx/>
                <a:latin typeface="Myriad Pro"/>
                <a:cs typeface="Arial" charset="0"/>
              </a:rPr>
              <a:t>Month, Day, </a:t>
            </a:r>
            <a:r>
              <a:rPr kumimoji="0" lang="en-US" sz="3200" b="1" u="none" strike="noStrike" kern="1200" cap="none" spc="0" normalizeH="0" baseline="0" noProof="0" dirty="0">
                <a:ln>
                  <a:noFill/>
                </a:ln>
                <a:effectLst/>
                <a:uLnTx/>
                <a:uFillTx/>
                <a:latin typeface="Myriad Pro"/>
                <a:cs typeface="Arial" charset="0"/>
              </a:rPr>
              <a:t>2025</a:t>
            </a:r>
            <a:endParaRPr lang="en-US" dirty="0"/>
          </a:p>
        </p:txBody>
      </p:sp>
      <p:sp>
        <p:nvSpPr>
          <p:cNvPr id="3" name="Subtitle 2">
            <a:extLst>
              <a:ext uri="{FF2B5EF4-FFF2-40B4-BE49-F238E27FC236}">
                <a16:creationId xmlns:a16="http://schemas.microsoft.com/office/drawing/2014/main" id="{54838710-F1A1-3E48-AC35-A7B4FF592765}"/>
              </a:ext>
            </a:extLst>
          </p:cNvPr>
          <p:cNvSpPr>
            <a:spLocks noGrp="1"/>
          </p:cNvSpPr>
          <p:nvPr>
            <p:ph type="subTitle" idx="1"/>
          </p:nvPr>
        </p:nvSpPr>
        <p:spPr>
          <a:xfrm>
            <a:off x="1612900" y="4691915"/>
            <a:ext cx="9144000" cy="1556644"/>
          </a:xfrm>
        </p:spPr>
        <p:txBody>
          <a:bodyPr>
            <a:normAutofit fontScale="47500" lnSpcReduction="20000"/>
          </a:bodyPr>
          <a:lstStyle/>
          <a:p>
            <a:r>
              <a:rPr lang="en-US" sz="4800" b="1" dirty="0"/>
              <a:t>Speech Contest 2024-2025:</a:t>
            </a:r>
          </a:p>
          <a:p>
            <a:r>
              <a:rPr lang="en-US" sz="4800" dirty="0"/>
              <a:t>International Speech Contest</a:t>
            </a:r>
          </a:p>
          <a:p>
            <a:r>
              <a:rPr lang="en-US" sz="4800" dirty="0"/>
              <a:t>Table Topics Contest</a:t>
            </a:r>
          </a:p>
          <a:p>
            <a:r>
              <a:rPr lang="en-US" sz="4800" dirty="0"/>
              <a:t>Online Speech Contest</a:t>
            </a:r>
          </a:p>
          <a:p>
            <a:endParaRPr lang="en-US" dirty="0"/>
          </a:p>
        </p:txBody>
      </p:sp>
    </p:spTree>
    <p:extLst>
      <p:ext uri="{BB962C8B-B14F-4D97-AF65-F5344CB8AC3E}">
        <p14:creationId xmlns:p14="http://schemas.microsoft.com/office/powerpoint/2010/main" val="933757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8FFB3-2D32-8DC0-111E-6BFC16BF6F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BEB1FB-CDB1-8017-19AB-713BD159E8F5}"/>
              </a:ext>
            </a:extLst>
          </p:cNvPr>
          <p:cNvSpPr>
            <a:spLocks noGrp="1"/>
          </p:cNvSpPr>
          <p:nvPr>
            <p:ph type="title"/>
          </p:nvPr>
        </p:nvSpPr>
        <p:spPr/>
        <p:txBody>
          <a:bodyPr/>
          <a:lstStyle/>
          <a:p>
            <a:r>
              <a:rPr lang="en-US" dirty="0"/>
              <a:t>In-Person Speech Contest Communications</a:t>
            </a:r>
          </a:p>
        </p:txBody>
      </p:sp>
      <p:sp>
        <p:nvSpPr>
          <p:cNvPr id="3" name="Content Placeholder 2">
            <a:extLst>
              <a:ext uri="{FF2B5EF4-FFF2-40B4-BE49-F238E27FC236}">
                <a16:creationId xmlns:a16="http://schemas.microsoft.com/office/drawing/2014/main" id="{5CFF2414-A7D9-F565-AC7E-8119315137CC}"/>
              </a:ext>
            </a:extLst>
          </p:cNvPr>
          <p:cNvSpPr>
            <a:spLocks noGrp="1"/>
          </p:cNvSpPr>
          <p:nvPr>
            <p:ph sz="half" idx="1"/>
          </p:nvPr>
        </p:nvSpPr>
        <p:spPr>
          <a:xfrm>
            <a:off x="277933" y="1535081"/>
            <a:ext cx="10099443" cy="4332319"/>
          </a:xfrm>
        </p:spPr>
        <p:txBody>
          <a:bodyPr>
            <a:normAutofit/>
          </a:bodyPr>
          <a:lstStyle/>
          <a:p>
            <a:pPr marL="287338" marR="0" lvl="0" indent="-287338" algn="l" defTabSz="914400" rtl="0" eaLnBrk="1" fontAlgn="base" latinLnBrk="0" hangingPunct="1">
              <a:lnSpc>
                <a:spcPct val="100000"/>
              </a:lnSpc>
              <a:spcBef>
                <a:spcPct val="20000"/>
              </a:spcBef>
              <a:spcAft>
                <a:spcPct val="0"/>
              </a:spcAft>
              <a:buClr>
                <a:srgbClr val="800000"/>
              </a:buClr>
              <a:buSzPct val="100000"/>
              <a:buFont typeface="ArialUnicodeMS" charset="0"/>
              <a:buChar char="▸"/>
              <a:tabLst/>
              <a:defRPr/>
            </a:pPr>
            <a:r>
              <a:rPr kumimoji="0" lang="en-US" sz="2200" b="1" i="0" u="none" strike="noStrike" kern="0" cap="none" spc="0" normalizeH="0" baseline="0" noProof="0" dirty="0">
                <a:ln>
                  <a:noFill/>
                </a:ln>
                <a:solidFill>
                  <a:srgbClr val="333333"/>
                </a:solidFill>
                <a:effectLst/>
                <a:uLnTx/>
                <a:uFillTx/>
                <a:latin typeface="Myriad Pro" charset="0"/>
                <a:cs typeface="Arial" charset="0"/>
              </a:rPr>
              <a:t>NO Chatting</a:t>
            </a:r>
          </a:p>
          <a:p>
            <a:pPr marL="744538" marR="0" lvl="1" indent="-287338" algn="l" defTabSz="914400" rtl="0" eaLnBrk="1" fontAlgn="base" latinLnBrk="0" hangingPunct="1">
              <a:lnSpc>
                <a:spcPct val="100000"/>
              </a:lnSpc>
              <a:spcBef>
                <a:spcPct val="20000"/>
              </a:spcBef>
              <a:spcAft>
                <a:spcPct val="0"/>
              </a:spcAft>
              <a:buClr>
                <a:srgbClr val="800000"/>
              </a:buClr>
              <a:buSzPct val="100000"/>
              <a:buFont typeface="ArialUnicodeMS" charset="0"/>
              <a:buChar char="▸"/>
              <a:tabLst/>
              <a:defRPr/>
            </a:pPr>
            <a:r>
              <a:rPr kumimoji="0" lang="en-US" sz="2200" b="1" i="0" u="none" strike="noStrike" kern="0" cap="none" spc="0" normalizeH="0" baseline="0" noProof="0" dirty="0">
                <a:ln>
                  <a:noFill/>
                </a:ln>
                <a:solidFill>
                  <a:srgbClr val="333333"/>
                </a:solidFill>
                <a:effectLst/>
                <a:uLnTx/>
                <a:uFillTx/>
                <a:latin typeface="Myriad Pro" charset="0"/>
                <a:cs typeface="Arial" charset="0"/>
              </a:rPr>
              <a:t>All members asked not to engage in discussion once in-person speech contests have begun </a:t>
            </a:r>
          </a:p>
          <a:p>
            <a:pPr marL="287338" indent="-287338" fontAlgn="base">
              <a:lnSpc>
                <a:spcPct val="100000"/>
              </a:lnSpc>
              <a:spcBef>
                <a:spcPct val="20000"/>
              </a:spcBef>
              <a:spcAft>
                <a:spcPct val="0"/>
              </a:spcAft>
              <a:buClr>
                <a:srgbClr val="800000"/>
              </a:buClr>
              <a:buSzPct val="100000"/>
              <a:buFont typeface="ArialUnicodeMS" charset="0"/>
              <a:buChar char="▸"/>
              <a:defRPr/>
            </a:pPr>
            <a:r>
              <a:rPr kumimoji="0" lang="en-US" sz="2200" b="0" i="0" u="none" strike="noStrike" kern="0" cap="none" spc="0" normalizeH="0" baseline="0" noProof="0" dirty="0">
                <a:ln>
                  <a:noFill/>
                </a:ln>
                <a:solidFill>
                  <a:srgbClr val="333333"/>
                </a:solidFill>
                <a:effectLst/>
                <a:uLnTx/>
                <a:uFillTx/>
                <a:latin typeface="Myriad Pro" charset="0"/>
                <a:cs typeface="Arial" charset="0"/>
              </a:rPr>
              <a:t>Communications permitted</a:t>
            </a:r>
            <a:r>
              <a:rPr lang="en-US" sz="2200" kern="0" dirty="0">
                <a:solidFill>
                  <a:srgbClr val="333333"/>
                </a:solidFill>
                <a:latin typeface="Myriad Pro" charset="0"/>
                <a:cs typeface="Arial" charset="0"/>
              </a:rPr>
              <a:t> </a:t>
            </a:r>
            <a:r>
              <a:rPr kumimoji="0" lang="en-US" sz="2200" b="0" i="0" u="none" strike="noStrike" kern="0" cap="none" spc="0" normalizeH="0" baseline="0" noProof="0" dirty="0">
                <a:ln>
                  <a:noFill/>
                </a:ln>
                <a:solidFill>
                  <a:srgbClr val="333333"/>
                </a:solidFill>
                <a:effectLst/>
                <a:uLnTx/>
                <a:uFillTx/>
                <a:latin typeface="Myriad Pro" charset="0"/>
                <a:cs typeface="Arial" charset="0"/>
              </a:rPr>
              <a:t>among Chair, SAA, Timers and Chief Judge</a:t>
            </a:r>
          </a:p>
          <a:p>
            <a:pPr marL="744538" marR="0" lvl="1" indent="-287338" algn="l" defTabSz="914400" rtl="0" eaLnBrk="1" fontAlgn="base" latinLnBrk="0" hangingPunct="1">
              <a:lnSpc>
                <a:spcPct val="100000"/>
              </a:lnSpc>
              <a:spcBef>
                <a:spcPct val="20000"/>
              </a:spcBef>
              <a:spcAft>
                <a:spcPct val="0"/>
              </a:spcAft>
              <a:buClr>
                <a:srgbClr val="800000"/>
              </a:buClr>
              <a:buSzPct val="100000"/>
              <a:buFont typeface="ArialUnicodeMS" charset="0"/>
              <a:buChar char="▸"/>
              <a:tabLst/>
              <a:defRPr/>
            </a:pPr>
            <a:r>
              <a:rPr lang="en-US" sz="2200" kern="0" dirty="0">
                <a:solidFill>
                  <a:srgbClr val="333333"/>
                </a:solidFill>
                <a:latin typeface="Myriad Pro" charset="0"/>
                <a:cs typeface="Arial" charset="0"/>
              </a:rPr>
              <a:t>I</a:t>
            </a:r>
            <a:r>
              <a:rPr kumimoji="0" lang="en-US" sz="2200" b="0" i="0" u="none" strike="noStrike" kern="0" cap="none" spc="0" normalizeH="0" baseline="0" noProof="0" dirty="0">
                <a:ln>
                  <a:noFill/>
                </a:ln>
                <a:solidFill>
                  <a:srgbClr val="333333"/>
                </a:solidFill>
                <a:effectLst/>
                <a:uLnTx/>
                <a:uFillTx/>
                <a:latin typeface="Myriad Pro" charset="0"/>
                <a:cs typeface="Arial" charset="0"/>
              </a:rPr>
              <a:t>n person</a:t>
            </a:r>
          </a:p>
          <a:p>
            <a:pPr marL="744538" marR="0" lvl="1" indent="-287338" algn="l" defTabSz="914400" rtl="0" eaLnBrk="1" fontAlgn="base" latinLnBrk="0" hangingPunct="1">
              <a:lnSpc>
                <a:spcPct val="100000"/>
              </a:lnSpc>
              <a:spcBef>
                <a:spcPct val="20000"/>
              </a:spcBef>
              <a:spcAft>
                <a:spcPct val="0"/>
              </a:spcAft>
              <a:buClr>
                <a:srgbClr val="800000"/>
              </a:buClr>
              <a:buSzPct val="100000"/>
              <a:buFont typeface="ArialUnicodeMS" charset="0"/>
              <a:buChar char="▸"/>
              <a:tabLst/>
              <a:defRPr/>
            </a:pPr>
            <a:r>
              <a:rPr lang="en-US" sz="2200" kern="0" dirty="0">
                <a:solidFill>
                  <a:srgbClr val="333333"/>
                </a:solidFill>
                <a:latin typeface="Myriad Pro" charset="0"/>
                <a:cs typeface="Arial" charset="0"/>
              </a:rPr>
              <a:t>By email</a:t>
            </a:r>
          </a:p>
          <a:p>
            <a:pPr marL="744538" marR="0" lvl="1" indent="-287338" algn="l" defTabSz="914400" rtl="0" eaLnBrk="1" fontAlgn="base" latinLnBrk="0" hangingPunct="1">
              <a:lnSpc>
                <a:spcPct val="100000"/>
              </a:lnSpc>
              <a:spcBef>
                <a:spcPct val="20000"/>
              </a:spcBef>
              <a:spcAft>
                <a:spcPct val="0"/>
              </a:spcAft>
              <a:buClr>
                <a:srgbClr val="800000"/>
              </a:buClr>
              <a:buSzPct val="100000"/>
              <a:buFont typeface="ArialUnicodeMS" charset="0"/>
              <a:buChar char="▸"/>
              <a:tabLst/>
              <a:defRPr/>
            </a:pPr>
            <a:r>
              <a:rPr kumimoji="0" lang="en-US" sz="2200" b="0" i="0" u="none" strike="noStrike" kern="0" cap="none" spc="0" normalizeH="0" baseline="0" noProof="0" dirty="0">
                <a:ln>
                  <a:noFill/>
                </a:ln>
                <a:solidFill>
                  <a:srgbClr val="333333"/>
                </a:solidFill>
                <a:effectLst/>
                <a:uLnTx/>
                <a:uFillTx/>
                <a:latin typeface="Myriad Pro" charset="0"/>
                <a:cs typeface="Arial" charset="0"/>
              </a:rPr>
              <a:t>By phone/text</a:t>
            </a:r>
          </a:p>
          <a:p>
            <a:pPr marL="287338" marR="0" lvl="0" indent="-287338" algn="l" defTabSz="914400" rtl="0" eaLnBrk="1" fontAlgn="base" latinLnBrk="0" hangingPunct="1">
              <a:lnSpc>
                <a:spcPct val="100000"/>
              </a:lnSpc>
              <a:spcBef>
                <a:spcPct val="20000"/>
              </a:spcBef>
              <a:spcAft>
                <a:spcPct val="0"/>
              </a:spcAft>
              <a:buClr>
                <a:srgbClr val="800000"/>
              </a:buClr>
              <a:buSzPct val="100000"/>
              <a:buFont typeface="ArialUnicodeMS" charset="0"/>
              <a:buChar char="▸"/>
              <a:tabLst/>
              <a:defRPr/>
            </a:pPr>
            <a:r>
              <a:rPr kumimoji="0" lang="en-US" sz="2200" b="0" i="0" u="none" strike="noStrike" kern="0" cap="none" spc="0" normalizeH="0" baseline="0" noProof="0" dirty="0">
                <a:ln>
                  <a:noFill/>
                </a:ln>
                <a:solidFill>
                  <a:srgbClr val="333333"/>
                </a:solidFill>
                <a:effectLst/>
                <a:uLnTx/>
                <a:uFillTx/>
                <a:latin typeface="Myriad Pro" charset="0"/>
                <a:cs typeface="Arial" charset="0"/>
              </a:rPr>
              <a:t>Communications between Chair and Contestants</a:t>
            </a:r>
          </a:p>
          <a:p>
            <a:pPr marL="744538" marR="0" lvl="1" indent="-287338" algn="l" defTabSz="914400" rtl="0" eaLnBrk="1" fontAlgn="base" latinLnBrk="0" hangingPunct="1">
              <a:lnSpc>
                <a:spcPct val="100000"/>
              </a:lnSpc>
              <a:spcBef>
                <a:spcPct val="20000"/>
              </a:spcBef>
              <a:spcAft>
                <a:spcPct val="0"/>
              </a:spcAft>
              <a:buClr>
                <a:srgbClr val="800000"/>
              </a:buClr>
              <a:buSzPct val="100000"/>
              <a:buFont typeface="ArialUnicodeMS" charset="0"/>
              <a:buChar char="▸"/>
              <a:tabLst/>
              <a:defRPr/>
            </a:pPr>
            <a:r>
              <a:rPr kumimoji="0" lang="en-US" sz="2200" b="0" i="0" u="none" strike="noStrike" kern="0" cap="none" spc="0" normalizeH="0" baseline="0" noProof="0" dirty="0">
                <a:ln>
                  <a:noFill/>
                </a:ln>
                <a:solidFill>
                  <a:srgbClr val="333333"/>
                </a:solidFill>
                <a:effectLst/>
                <a:uLnTx/>
                <a:uFillTx/>
                <a:latin typeface="Myriad Pro" charset="0"/>
                <a:cs typeface="Arial" charset="0"/>
              </a:rPr>
              <a:t>In person only</a:t>
            </a:r>
          </a:p>
          <a:p>
            <a:endParaRPr lang="en-US" dirty="0"/>
          </a:p>
        </p:txBody>
      </p:sp>
      <p:sp>
        <p:nvSpPr>
          <p:cNvPr id="4" name="Slide Number Placeholder 3">
            <a:extLst>
              <a:ext uri="{FF2B5EF4-FFF2-40B4-BE49-F238E27FC236}">
                <a16:creationId xmlns:a16="http://schemas.microsoft.com/office/drawing/2014/main" id="{3D7612BD-66B6-422E-947C-1BEDF5722472}"/>
              </a:ext>
            </a:extLst>
          </p:cNvPr>
          <p:cNvSpPr>
            <a:spLocks noGrp="1"/>
          </p:cNvSpPr>
          <p:nvPr>
            <p:ph type="sldNum" sz="quarter" idx="10"/>
          </p:nvPr>
        </p:nvSpPr>
        <p:spPr/>
        <p:txBody>
          <a:bodyPr/>
          <a:lstStyle/>
          <a:p>
            <a:fld id="{B15CCACC-6213-F14B-B40D-407BFF938B14}" type="slidenum">
              <a:rPr lang="en-US" smtClean="0"/>
              <a:t>11</a:t>
            </a:fld>
            <a:endParaRPr lang="en-US"/>
          </a:p>
        </p:txBody>
      </p:sp>
    </p:spTree>
    <p:extLst>
      <p:ext uri="{BB962C8B-B14F-4D97-AF65-F5344CB8AC3E}">
        <p14:creationId xmlns:p14="http://schemas.microsoft.com/office/powerpoint/2010/main" val="3919341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D0DF4-B069-BF44-AD2C-BC78618739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6C8522-6231-8AD1-96A5-ED7B73626FD8}"/>
              </a:ext>
            </a:extLst>
          </p:cNvPr>
          <p:cNvSpPr>
            <a:spLocks noGrp="1"/>
          </p:cNvSpPr>
          <p:nvPr>
            <p:ph type="title"/>
          </p:nvPr>
        </p:nvSpPr>
        <p:spPr/>
        <p:txBody>
          <a:bodyPr/>
          <a:lstStyle/>
          <a:p>
            <a:r>
              <a:rPr lang="en-US" dirty="0"/>
              <a:t>Online Speech Contest Communications</a:t>
            </a:r>
          </a:p>
        </p:txBody>
      </p:sp>
      <p:sp>
        <p:nvSpPr>
          <p:cNvPr id="3" name="Content Placeholder 2">
            <a:extLst>
              <a:ext uri="{FF2B5EF4-FFF2-40B4-BE49-F238E27FC236}">
                <a16:creationId xmlns:a16="http://schemas.microsoft.com/office/drawing/2014/main" id="{5F2EC3D1-85C9-38DF-4D97-C0B70F45FF7E}"/>
              </a:ext>
            </a:extLst>
          </p:cNvPr>
          <p:cNvSpPr>
            <a:spLocks noGrp="1"/>
          </p:cNvSpPr>
          <p:nvPr>
            <p:ph sz="half" idx="1"/>
          </p:nvPr>
        </p:nvSpPr>
        <p:spPr>
          <a:xfrm>
            <a:off x="277933" y="1535081"/>
            <a:ext cx="10099443" cy="4332319"/>
          </a:xfrm>
        </p:spPr>
        <p:txBody>
          <a:bodyPr>
            <a:normAutofit/>
          </a:bodyPr>
          <a:lstStyle/>
          <a:p>
            <a:pPr marL="287338" marR="0" lvl="0" indent="-287338" algn="l" defTabSz="914400" rtl="0" eaLnBrk="1" fontAlgn="base" latinLnBrk="0" hangingPunct="1">
              <a:lnSpc>
                <a:spcPct val="100000"/>
              </a:lnSpc>
              <a:spcBef>
                <a:spcPct val="20000"/>
              </a:spcBef>
              <a:spcAft>
                <a:spcPct val="0"/>
              </a:spcAft>
              <a:buClr>
                <a:srgbClr val="800000"/>
              </a:buClr>
              <a:buSzPct val="100000"/>
              <a:buFont typeface="ArialUnicodeMS" charset="0"/>
              <a:buChar char="▸"/>
              <a:tabLst/>
              <a:defRPr/>
            </a:pPr>
            <a:r>
              <a:rPr kumimoji="0" lang="en-US" sz="2200" b="1" i="0" u="none" strike="noStrike" kern="0" cap="none" spc="0" normalizeH="0" baseline="0" noProof="0" dirty="0">
                <a:ln>
                  <a:noFill/>
                </a:ln>
                <a:solidFill>
                  <a:srgbClr val="333333"/>
                </a:solidFill>
                <a:effectLst/>
                <a:uLnTx/>
                <a:uFillTx/>
                <a:latin typeface="Myriad Pro" charset="0"/>
                <a:cs typeface="Arial" charset="0"/>
              </a:rPr>
              <a:t>NO Chatting</a:t>
            </a:r>
          </a:p>
          <a:p>
            <a:pPr marL="744538" marR="0" lvl="1" indent="-287338" algn="l" defTabSz="914400" rtl="0" eaLnBrk="1" fontAlgn="base" latinLnBrk="0" hangingPunct="1">
              <a:lnSpc>
                <a:spcPct val="100000"/>
              </a:lnSpc>
              <a:spcBef>
                <a:spcPct val="20000"/>
              </a:spcBef>
              <a:spcAft>
                <a:spcPct val="0"/>
              </a:spcAft>
              <a:buClr>
                <a:srgbClr val="800000"/>
              </a:buClr>
              <a:buSzPct val="100000"/>
              <a:buFont typeface="ArialUnicodeMS" charset="0"/>
              <a:buChar char="▸"/>
              <a:tabLst/>
              <a:defRPr/>
            </a:pPr>
            <a:r>
              <a:rPr kumimoji="0" lang="en-US" sz="2200" b="1" i="0" u="none" strike="noStrike" kern="0" cap="none" spc="0" normalizeH="0" baseline="0" noProof="0" dirty="0">
                <a:ln>
                  <a:noFill/>
                </a:ln>
                <a:solidFill>
                  <a:srgbClr val="333333"/>
                </a:solidFill>
                <a:effectLst/>
                <a:uLnTx/>
                <a:uFillTx/>
                <a:latin typeface="Myriad Pro" charset="0"/>
                <a:cs typeface="Arial" charset="0"/>
              </a:rPr>
              <a:t>All members asked to NOT use chat feature during the contest</a:t>
            </a:r>
          </a:p>
          <a:p>
            <a:pPr marL="287338" marR="0" lvl="0" indent="-287338" algn="l" defTabSz="914400" rtl="0" eaLnBrk="1" fontAlgn="base" latinLnBrk="0" hangingPunct="1">
              <a:lnSpc>
                <a:spcPct val="100000"/>
              </a:lnSpc>
              <a:spcBef>
                <a:spcPct val="20000"/>
              </a:spcBef>
              <a:spcAft>
                <a:spcPct val="0"/>
              </a:spcAft>
              <a:buClr>
                <a:srgbClr val="800000"/>
              </a:buClr>
              <a:buSzPct val="100000"/>
              <a:buFont typeface="ArialUnicodeMS" charset="0"/>
              <a:buChar char="▸"/>
              <a:tabLst/>
              <a:defRPr/>
            </a:pPr>
            <a:r>
              <a:rPr kumimoji="0" lang="en-US" sz="2200" b="0" i="0" u="none" strike="noStrike" kern="0" cap="none" spc="0" normalizeH="0" baseline="0" noProof="0" dirty="0">
                <a:ln>
                  <a:noFill/>
                </a:ln>
                <a:solidFill>
                  <a:srgbClr val="333333"/>
                </a:solidFill>
                <a:effectLst/>
                <a:uLnTx/>
                <a:uFillTx/>
                <a:latin typeface="Myriad Pro" charset="0"/>
                <a:cs typeface="Arial" charset="0"/>
              </a:rPr>
              <a:t>Communications among Chair, Zoom Master, SAA, timers, and Chief Judge</a:t>
            </a:r>
          </a:p>
          <a:p>
            <a:pPr marL="744538" marR="0" lvl="1" indent="-287338" algn="l" defTabSz="914400" rtl="0" eaLnBrk="1" fontAlgn="base" latinLnBrk="0" hangingPunct="1">
              <a:lnSpc>
                <a:spcPct val="100000"/>
              </a:lnSpc>
              <a:spcBef>
                <a:spcPct val="20000"/>
              </a:spcBef>
              <a:spcAft>
                <a:spcPct val="0"/>
              </a:spcAft>
              <a:buClr>
                <a:srgbClr val="800000"/>
              </a:buClr>
              <a:buSzPct val="100000"/>
              <a:buFont typeface="ArialUnicodeMS" charset="0"/>
              <a:buChar char="▸"/>
              <a:tabLst/>
              <a:defRPr/>
            </a:pPr>
            <a:r>
              <a:rPr kumimoji="0" lang="en-US" sz="2200" b="0" i="0" u="none" strike="noStrike" kern="0" cap="none" spc="0" normalizeH="0" baseline="0" noProof="0" dirty="0">
                <a:ln>
                  <a:noFill/>
                </a:ln>
                <a:solidFill>
                  <a:srgbClr val="333333"/>
                </a:solidFill>
                <a:effectLst/>
                <a:uLnTx/>
                <a:uFillTx/>
                <a:latin typeface="Myriad Pro" charset="0"/>
                <a:cs typeface="Arial" charset="0"/>
              </a:rPr>
              <a:t>Verbally in real-time on Zoom</a:t>
            </a:r>
          </a:p>
          <a:p>
            <a:pPr marL="744538" marR="0" lvl="1" indent="-287338" algn="l" defTabSz="914400" rtl="0" eaLnBrk="1" fontAlgn="base" latinLnBrk="0" hangingPunct="1">
              <a:lnSpc>
                <a:spcPct val="100000"/>
              </a:lnSpc>
              <a:spcBef>
                <a:spcPct val="20000"/>
              </a:spcBef>
              <a:spcAft>
                <a:spcPct val="0"/>
              </a:spcAft>
              <a:buClr>
                <a:srgbClr val="800000"/>
              </a:buClr>
              <a:buSzPct val="100000"/>
              <a:buFont typeface="ArialUnicodeMS" charset="0"/>
              <a:buChar char="▸"/>
              <a:tabLst/>
              <a:defRPr/>
            </a:pPr>
            <a:r>
              <a:rPr kumimoji="0" lang="en-US" sz="2200" b="0" i="0" u="none" strike="noStrike" kern="0" cap="none" spc="0" normalizeH="0" baseline="0" noProof="0" dirty="0">
                <a:ln>
                  <a:noFill/>
                </a:ln>
                <a:solidFill>
                  <a:srgbClr val="333333"/>
                </a:solidFill>
                <a:effectLst/>
                <a:uLnTx/>
                <a:uFillTx/>
                <a:latin typeface="Myriad Pro" charset="0"/>
                <a:cs typeface="Arial" charset="0"/>
              </a:rPr>
              <a:t>For behind-the-scenes operations, use Zoom chat</a:t>
            </a:r>
          </a:p>
          <a:p>
            <a:pPr marL="744538" marR="0" lvl="1" indent="-287338" algn="l" defTabSz="914400" rtl="0" eaLnBrk="1" fontAlgn="base" latinLnBrk="0" hangingPunct="1">
              <a:lnSpc>
                <a:spcPct val="100000"/>
              </a:lnSpc>
              <a:spcBef>
                <a:spcPct val="20000"/>
              </a:spcBef>
              <a:spcAft>
                <a:spcPct val="0"/>
              </a:spcAft>
              <a:buClr>
                <a:srgbClr val="800000"/>
              </a:buClr>
              <a:buSzPct val="100000"/>
              <a:buFont typeface="ArialUnicodeMS" charset="0"/>
              <a:buChar char="▸"/>
              <a:tabLst/>
              <a:defRPr/>
            </a:pPr>
            <a:r>
              <a:rPr lang="en-US" sz="2200" kern="0" dirty="0">
                <a:solidFill>
                  <a:srgbClr val="333333"/>
                </a:solidFill>
                <a:latin typeface="Myriad Pro" charset="0"/>
                <a:cs typeface="Arial" charset="0"/>
              </a:rPr>
              <a:t>By email</a:t>
            </a:r>
          </a:p>
          <a:p>
            <a:pPr marL="744538" marR="0" lvl="1" indent="-287338" algn="l" defTabSz="914400" rtl="0" eaLnBrk="1" fontAlgn="base" latinLnBrk="0" hangingPunct="1">
              <a:lnSpc>
                <a:spcPct val="100000"/>
              </a:lnSpc>
              <a:spcBef>
                <a:spcPct val="20000"/>
              </a:spcBef>
              <a:spcAft>
                <a:spcPct val="0"/>
              </a:spcAft>
              <a:buClr>
                <a:srgbClr val="800000"/>
              </a:buClr>
              <a:buSzPct val="100000"/>
              <a:buFont typeface="ArialUnicodeMS" charset="0"/>
              <a:buChar char="▸"/>
              <a:tabLst/>
              <a:defRPr/>
            </a:pPr>
            <a:r>
              <a:rPr kumimoji="0" lang="en-US" sz="2200" b="0" i="0" u="none" strike="noStrike" kern="0" cap="none" spc="0" normalizeH="0" baseline="0" noProof="0" dirty="0">
                <a:ln>
                  <a:noFill/>
                </a:ln>
                <a:solidFill>
                  <a:srgbClr val="333333"/>
                </a:solidFill>
                <a:effectLst/>
                <a:uLnTx/>
                <a:uFillTx/>
                <a:latin typeface="Myriad Pro" charset="0"/>
                <a:cs typeface="Arial" charset="0"/>
              </a:rPr>
              <a:t>By phone/text</a:t>
            </a:r>
          </a:p>
          <a:p>
            <a:pPr marL="287338" marR="0" lvl="0" indent="-287338" algn="l" defTabSz="914400" rtl="0" eaLnBrk="1" fontAlgn="base" latinLnBrk="0" hangingPunct="1">
              <a:lnSpc>
                <a:spcPct val="100000"/>
              </a:lnSpc>
              <a:spcBef>
                <a:spcPct val="20000"/>
              </a:spcBef>
              <a:spcAft>
                <a:spcPct val="0"/>
              </a:spcAft>
              <a:buClr>
                <a:srgbClr val="800000"/>
              </a:buClr>
              <a:buSzPct val="100000"/>
              <a:buFont typeface="ArialUnicodeMS" charset="0"/>
              <a:buChar char="▸"/>
              <a:tabLst/>
              <a:defRPr/>
            </a:pPr>
            <a:r>
              <a:rPr kumimoji="0" lang="en-US" sz="2200" b="0" i="0" u="none" strike="noStrike" kern="0" cap="none" spc="0" normalizeH="0" baseline="0" noProof="0" dirty="0">
                <a:ln>
                  <a:noFill/>
                </a:ln>
                <a:solidFill>
                  <a:srgbClr val="333333"/>
                </a:solidFill>
                <a:effectLst/>
                <a:uLnTx/>
                <a:uFillTx/>
                <a:latin typeface="Myriad Pro" charset="0"/>
                <a:cs typeface="Arial" charset="0"/>
              </a:rPr>
              <a:t>Communications between Chair and Contestants</a:t>
            </a:r>
          </a:p>
          <a:p>
            <a:pPr marL="744538" marR="0" lvl="1" indent="-287338" algn="l" defTabSz="914400" rtl="0" eaLnBrk="1" fontAlgn="base" latinLnBrk="0" hangingPunct="1">
              <a:lnSpc>
                <a:spcPct val="100000"/>
              </a:lnSpc>
              <a:spcBef>
                <a:spcPct val="20000"/>
              </a:spcBef>
              <a:spcAft>
                <a:spcPct val="0"/>
              </a:spcAft>
              <a:buClr>
                <a:srgbClr val="800000"/>
              </a:buClr>
              <a:buSzPct val="100000"/>
              <a:buFont typeface="ArialUnicodeMS" charset="0"/>
              <a:buChar char="▸"/>
              <a:tabLst/>
              <a:defRPr/>
            </a:pPr>
            <a:r>
              <a:rPr kumimoji="0" lang="en-US" sz="2200" b="0" i="0" u="none" strike="noStrike" kern="0" cap="none" spc="0" normalizeH="0" baseline="0" noProof="0" dirty="0">
                <a:ln>
                  <a:noFill/>
                </a:ln>
                <a:solidFill>
                  <a:srgbClr val="333333"/>
                </a:solidFill>
                <a:effectLst/>
                <a:uLnTx/>
                <a:uFillTx/>
                <a:latin typeface="Myriad Pro" charset="0"/>
                <a:cs typeface="Arial" charset="0"/>
              </a:rPr>
              <a:t>Verbally in real-time on Zoom only</a:t>
            </a:r>
          </a:p>
          <a:p>
            <a:endParaRPr lang="en-US" dirty="0"/>
          </a:p>
        </p:txBody>
      </p:sp>
      <p:sp>
        <p:nvSpPr>
          <p:cNvPr id="4" name="Slide Number Placeholder 3">
            <a:extLst>
              <a:ext uri="{FF2B5EF4-FFF2-40B4-BE49-F238E27FC236}">
                <a16:creationId xmlns:a16="http://schemas.microsoft.com/office/drawing/2014/main" id="{D092325A-A2AC-DDCE-8626-85AA06203482}"/>
              </a:ext>
            </a:extLst>
          </p:cNvPr>
          <p:cNvSpPr>
            <a:spLocks noGrp="1"/>
          </p:cNvSpPr>
          <p:nvPr>
            <p:ph type="sldNum" sz="quarter" idx="10"/>
          </p:nvPr>
        </p:nvSpPr>
        <p:spPr/>
        <p:txBody>
          <a:bodyPr/>
          <a:lstStyle/>
          <a:p>
            <a:fld id="{B15CCACC-6213-F14B-B40D-407BFF938B14}" type="slidenum">
              <a:rPr lang="en-US" smtClean="0"/>
              <a:t>12</a:t>
            </a:fld>
            <a:endParaRPr lang="en-US"/>
          </a:p>
        </p:txBody>
      </p:sp>
    </p:spTree>
    <p:extLst>
      <p:ext uri="{BB962C8B-B14F-4D97-AF65-F5344CB8AC3E}">
        <p14:creationId xmlns:p14="http://schemas.microsoft.com/office/powerpoint/2010/main" val="2928776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53D9B-2E22-34EE-D91B-967C5F4686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E86FF2-B994-B854-56E8-31241E05D080}"/>
              </a:ext>
            </a:extLst>
          </p:cNvPr>
          <p:cNvSpPr>
            <a:spLocks noGrp="1"/>
          </p:cNvSpPr>
          <p:nvPr>
            <p:ph type="title"/>
          </p:nvPr>
        </p:nvSpPr>
        <p:spPr/>
        <p:txBody>
          <a:bodyPr/>
          <a:lstStyle/>
          <a:p>
            <a:r>
              <a:rPr lang="en-US" sz="3600" dirty="0"/>
              <a:t>Confirming the In-Person Speech Contest “Stage”</a:t>
            </a:r>
            <a:endParaRPr lang="en-US" dirty="0"/>
          </a:p>
        </p:txBody>
      </p:sp>
      <p:sp>
        <p:nvSpPr>
          <p:cNvPr id="3" name="Content Placeholder 2">
            <a:extLst>
              <a:ext uri="{FF2B5EF4-FFF2-40B4-BE49-F238E27FC236}">
                <a16:creationId xmlns:a16="http://schemas.microsoft.com/office/drawing/2014/main" id="{620AE11A-803F-1641-A072-7808E53E176F}"/>
              </a:ext>
            </a:extLst>
          </p:cNvPr>
          <p:cNvSpPr>
            <a:spLocks noGrp="1"/>
          </p:cNvSpPr>
          <p:nvPr>
            <p:ph sz="half" idx="1"/>
          </p:nvPr>
        </p:nvSpPr>
        <p:spPr>
          <a:xfrm>
            <a:off x="277933" y="1535081"/>
            <a:ext cx="10099443" cy="4332319"/>
          </a:xfrm>
        </p:spPr>
        <p:txBody>
          <a:bodyPr>
            <a:normAutofit fontScale="92500" lnSpcReduction="20000"/>
          </a:bodyPr>
          <a:lstStyle/>
          <a:p>
            <a:pPr marL="287338" marR="0" lvl="0" indent="-287338" algn="l" defTabSz="914400" rtl="0" eaLnBrk="1" fontAlgn="base" latinLnBrk="0" hangingPunct="1">
              <a:lnSpc>
                <a:spcPct val="100000"/>
              </a:lnSpc>
              <a:spcBef>
                <a:spcPct val="20000"/>
              </a:spcBef>
              <a:spcAft>
                <a:spcPct val="0"/>
              </a:spcAft>
              <a:buClr>
                <a:srgbClr val="800000"/>
              </a:buClr>
              <a:buSzPct val="100000"/>
              <a:buFont typeface="ArialUnicodeMS" charset="0"/>
              <a:buChar char="▸"/>
              <a:tabLst/>
              <a:defRPr/>
            </a:pPr>
            <a:r>
              <a:rPr kumimoji="0" lang="en-US" sz="2200" b="1" i="0" u="none" strike="noStrike" kern="0" cap="none" spc="0" normalizeH="0" baseline="0" noProof="0" dirty="0">
                <a:ln>
                  <a:noFill/>
                </a:ln>
                <a:solidFill>
                  <a:srgbClr val="333333"/>
                </a:solidFill>
                <a:effectLst/>
                <a:uLnTx/>
                <a:uFillTx/>
                <a:latin typeface="Myriad Pro" charset="0"/>
                <a:cs typeface="Arial" charset="0"/>
              </a:rPr>
              <a:t>Upon being called up to the stage by the Contest Chair</a:t>
            </a:r>
          </a:p>
          <a:p>
            <a:pPr marL="744538" marR="0" lvl="1" indent="-287338" algn="l" defTabSz="914400" rtl="0" eaLnBrk="1" fontAlgn="base" latinLnBrk="0" hangingPunct="1">
              <a:lnSpc>
                <a:spcPct val="100000"/>
              </a:lnSpc>
              <a:spcBef>
                <a:spcPct val="20000"/>
              </a:spcBef>
              <a:spcAft>
                <a:spcPct val="0"/>
              </a:spcAft>
              <a:buClr>
                <a:srgbClr val="800000"/>
              </a:buClr>
              <a:buSzPct val="100000"/>
              <a:buFont typeface="ArialUnicodeMS" charset="0"/>
              <a:buChar char="▸"/>
              <a:tabLst/>
              <a:defRPr/>
            </a:pPr>
            <a:r>
              <a:rPr kumimoji="0" lang="en-US" sz="2200" b="0" i="0" u="none" strike="noStrike" kern="0" cap="none" spc="0" normalizeH="0" baseline="0" noProof="0" dirty="0">
                <a:ln>
                  <a:noFill/>
                </a:ln>
                <a:solidFill>
                  <a:srgbClr val="333333"/>
                </a:solidFill>
                <a:effectLst/>
                <a:uLnTx/>
                <a:uFillTx/>
                <a:latin typeface="Myriad Pro" charset="0"/>
                <a:cs typeface="Arial" charset="0"/>
              </a:rPr>
              <a:t>Contestant must proceed immediately to the speaking position.</a:t>
            </a:r>
          </a:p>
          <a:p>
            <a:pPr marL="1201738" lvl="2" indent="-287338" fontAlgn="base">
              <a:lnSpc>
                <a:spcPct val="100000"/>
              </a:lnSpc>
              <a:spcBef>
                <a:spcPct val="20000"/>
              </a:spcBef>
              <a:spcAft>
                <a:spcPct val="0"/>
              </a:spcAft>
              <a:buClr>
                <a:srgbClr val="800000"/>
              </a:buClr>
              <a:buSzPct val="100000"/>
              <a:buFont typeface="ArialUnicodeMS" charset="0"/>
              <a:buChar char="▸"/>
              <a:defRPr/>
            </a:pPr>
            <a:r>
              <a:rPr kumimoji="0" lang="en-US" sz="2200" b="0" i="0" u="none" strike="noStrike" kern="0" cap="none" spc="0" normalizeH="0" baseline="0" noProof="0" dirty="0">
                <a:ln>
                  <a:noFill/>
                </a:ln>
                <a:solidFill>
                  <a:srgbClr val="333333"/>
                </a:solidFill>
                <a:effectLst/>
                <a:uLnTx/>
                <a:uFillTx/>
                <a:latin typeface="Myriad Pro" charset="0"/>
                <a:cs typeface="Arial" charset="0"/>
              </a:rPr>
              <a:t>To ensure that each contestant’s audiovisual equipment is functional, each contestant must say, “Thank you, Contest Chair,” after being introduced. </a:t>
            </a:r>
          </a:p>
          <a:p>
            <a:pPr marL="1201738" lvl="2" indent="-287338" fontAlgn="base">
              <a:lnSpc>
                <a:spcPct val="100000"/>
              </a:lnSpc>
              <a:spcBef>
                <a:spcPct val="20000"/>
              </a:spcBef>
              <a:spcAft>
                <a:spcPct val="0"/>
              </a:spcAft>
              <a:buClr>
                <a:srgbClr val="800000"/>
              </a:buClr>
              <a:buSzPct val="100000"/>
              <a:buFont typeface="ArialUnicodeMS" charset="0"/>
              <a:buChar char="▸"/>
              <a:defRPr/>
            </a:pPr>
            <a:r>
              <a:rPr kumimoji="0" lang="en-US" sz="2200" b="0" i="0" u="none" strike="noStrike" kern="0" cap="none" spc="0" normalizeH="0" baseline="0" noProof="0" dirty="0">
                <a:ln>
                  <a:noFill/>
                </a:ln>
                <a:solidFill>
                  <a:srgbClr val="333333"/>
                </a:solidFill>
                <a:effectLst/>
                <a:uLnTx/>
                <a:uFillTx/>
                <a:latin typeface="Myriad Pro" charset="0"/>
                <a:cs typeface="Arial" charset="0"/>
              </a:rPr>
              <a:t>If the audiovisual equipment is functional, the contest chair will respond, “You’re welcome.” </a:t>
            </a:r>
          </a:p>
          <a:p>
            <a:pPr marL="1658938" lvl="3" indent="-287338" fontAlgn="base">
              <a:lnSpc>
                <a:spcPct val="100000"/>
              </a:lnSpc>
              <a:spcBef>
                <a:spcPct val="20000"/>
              </a:spcBef>
              <a:spcAft>
                <a:spcPct val="0"/>
              </a:spcAft>
              <a:buClr>
                <a:srgbClr val="800000"/>
              </a:buClr>
              <a:buSzPct val="100000"/>
              <a:buFont typeface="ArialUnicodeMS" charset="0"/>
              <a:buChar char="▸"/>
              <a:defRPr/>
            </a:pPr>
            <a:r>
              <a:rPr lang="en-US" sz="2000" kern="0" dirty="0">
                <a:solidFill>
                  <a:srgbClr val="333333"/>
                </a:solidFill>
                <a:latin typeface="Myriad Pro" charset="0"/>
                <a:cs typeface="Arial" charset="0"/>
              </a:rPr>
              <a:t>Alternatively, the Contest Chair may ask each contestant “Do you have any questions?”. If audiovisual equipment is functional, the contestant will respond either yes or no.</a:t>
            </a:r>
            <a:endParaRPr kumimoji="0" lang="en-US" sz="2000" b="0" i="0" u="none" strike="noStrike" kern="0" cap="none" spc="0" normalizeH="0" baseline="0" noProof="0" dirty="0">
              <a:ln>
                <a:noFill/>
              </a:ln>
              <a:solidFill>
                <a:srgbClr val="333333"/>
              </a:solidFill>
              <a:effectLst/>
              <a:uLnTx/>
              <a:uFillTx/>
              <a:latin typeface="Myriad Pro" charset="0"/>
              <a:cs typeface="Arial" charset="0"/>
            </a:endParaRPr>
          </a:p>
          <a:p>
            <a:pPr marL="744538" marR="0" lvl="1" indent="-287338" algn="l" defTabSz="914400" rtl="0" eaLnBrk="1" fontAlgn="base" latinLnBrk="0" hangingPunct="1">
              <a:lnSpc>
                <a:spcPct val="100000"/>
              </a:lnSpc>
              <a:spcBef>
                <a:spcPct val="20000"/>
              </a:spcBef>
              <a:spcAft>
                <a:spcPct val="0"/>
              </a:spcAft>
              <a:buClr>
                <a:srgbClr val="800000"/>
              </a:buClr>
              <a:buSzPct val="100000"/>
              <a:buFont typeface="ArialUnicodeMS" charset="0"/>
              <a:buChar char="▸"/>
              <a:tabLst/>
              <a:defRPr/>
            </a:pPr>
            <a:r>
              <a:rPr kumimoji="0" lang="en-US" sz="2200" b="0" i="0" u="none" strike="noStrike" kern="0" cap="none" spc="0" normalizeH="0" baseline="0" noProof="0" dirty="0">
                <a:ln>
                  <a:noFill/>
                </a:ln>
                <a:solidFill>
                  <a:srgbClr val="333333"/>
                </a:solidFill>
                <a:effectLst/>
                <a:uLnTx/>
                <a:uFillTx/>
                <a:latin typeface="Myriad Pro" charset="0"/>
                <a:cs typeface="Arial" charset="0"/>
              </a:rPr>
              <a:t>Contestants should remain within the defined staging area.</a:t>
            </a:r>
          </a:p>
          <a:p>
            <a:pPr marL="744538" lvl="1" indent="-287338" fontAlgn="base">
              <a:lnSpc>
                <a:spcPct val="100000"/>
              </a:lnSpc>
              <a:spcBef>
                <a:spcPct val="20000"/>
              </a:spcBef>
              <a:spcAft>
                <a:spcPct val="0"/>
              </a:spcAft>
              <a:buClr>
                <a:srgbClr val="800000"/>
              </a:buClr>
              <a:buSzPct val="100000"/>
              <a:buFont typeface="ArialUnicodeMS" charset="0"/>
              <a:buChar char="▸"/>
              <a:defRPr/>
            </a:pPr>
            <a:r>
              <a:rPr kumimoji="0" lang="en-US" sz="2200" b="0" i="0" u="none" strike="noStrike" kern="0" cap="none" spc="0" normalizeH="0" baseline="0" noProof="0" dirty="0">
                <a:ln>
                  <a:noFill/>
                </a:ln>
                <a:solidFill>
                  <a:srgbClr val="333333"/>
                </a:solidFill>
                <a:effectLst/>
                <a:uLnTx/>
                <a:uFillTx/>
                <a:latin typeface="Myriad Pro" charset="0"/>
                <a:cs typeface="Arial" charset="0"/>
              </a:rPr>
              <a:t>A lectern/podium </a:t>
            </a:r>
            <a:r>
              <a:rPr kumimoji="0" lang="en-US" sz="2200" b="1" i="0" u="none" strike="noStrike" kern="0" cap="none" spc="0" normalizeH="0" baseline="0" noProof="0" dirty="0">
                <a:ln>
                  <a:noFill/>
                </a:ln>
                <a:solidFill>
                  <a:srgbClr val="333333"/>
                </a:solidFill>
                <a:effectLst/>
                <a:uLnTx/>
                <a:uFillTx/>
                <a:latin typeface="Myriad Pro" charset="0"/>
                <a:cs typeface="Arial" charset="0"/>
              </a:rPr>
              <a:t>must be made available </a:t>
            </a:r>
            <a:r>
              <a:rPr kumimoji="0" lang="en-US" sz="2200" b="0" i="0" u="none" strike="noStrike" kern="0" cap="none" spc="0" normalizeH="0" baseline="0" noProof="0" dirty="0">
                <a:ln>
                  <a:noFill/>
                </a:ln>
                <a:solidFill>
                  <a:srgbClr val="333333"/>
                </a:solidFill>
                <a:effectLst/>
                <a:uLnTx/>
                <a:uFillTx/>
                <a:latin typeface="Myriad Pro" charset="0"/>
                <a:cs typeface="Arial" charset="0"/>
              </a:rPr>
              <a:t>by the Contest Chair for the contestants in the International and Table Topics contests. </a:t>
            </a:r>
          </a:p>
          <a:p>
            <a:pPr marL="744538" marR="0" lvl="1" indent="-287338" algn="l" defTabSz="914400" rtl="0" eaLnBrk="1" fontAlgn="base" latinLnBrk="0" hangingPunct="1">
              <a:lnSpc>
                <a:spcPct val="100000"/>
              </a:lnSpc>
              <a:spcBef>
                <a:spcPct val="20000"/>
              </a:spcBef>
              <a:spcAft>
                <a:spcPct val="0"/>
              </a:spcAft>
              <a:buClr>
                <a:srgbClr val="800000"/>
              </a:buClr>
              <a:buSzPct val="100000"/>
              <a:buFont typeface="ArialUnicodeMS" charset="0"/>
              <a:buChar char="▸"/>
              <a:tabLst/>
              <a:defRPr/>
            </a:pPr>
            <a:r>
              <a:rPr kumimoji="0" lang="en-US" sz="2200" b="0" i="0" u="none" strike="noStrike" kern="0" cap="none" spc="0" normalizeH="0" baseline="0" noProof="0" dirty="0">
                <a:ln>
                  <a:noFill/>
                </a:ln>
                <a:solidFill>
                  <a:srgbClr val="333333"/>
                </a:solidFill>
                <a:effectLst/>
                <a:uLnTx/>
                <a:uFillTx/>
                <a:latin typeface="Myriad Pro" charset="0"/>
                <a:cs typeface="Arial" charset="0"/>
              </a:rPr>
              <a:t>Any use of props must be declared with the Contest Chair prior to the contest date and setup during the minute of silence prior to contestant’s speech introduction.</a:t>
            </a:r>
          </a:p>
          <a:p>
            <a:endParaRPr lang="en-US" dirty="0"/>
          </a:p>
        </p:txBody>
      </p:sp>
      <p:sp>
        <p:nvSpPr>
          <p:cNvPr id="4" name="Slide Number Placeholder 3">
            <a:extLst>
              <a:ext uri="{FF2B5EF4-FFF2-40B4-BE49-F238E27FC236}">
                <a16:creationId xmlns:a16="http://schemas.microsoft.com/office/drawing/2014/main" id="{7BBBF2A5-33BE-A15D-DFB3-3B431CF1926E}"/>
              </a:ext>
            </a:extLst>
          </p:cNvPr>
          <p:cNvSpPr>
            <a:spLocks noGrp="1"/>
          </p:cNvSpPr>
          <p:nvPr>
            <p:ph type="sldNum" sz="quarter" idx="10"/>
          </p:nvPr>
        </p:nvSpPr>
        <p:spPr/>
        <p:txBody>
          <a:bodyPr/>
          <a:lstStyle/>
          <a:p>
            <a:fld id="{B15CCACC-6213-F14B-B40D-407BFF938B14}" type="slidenum">
              <a:rPr lang="en-US" smtClean="0"/>
              <a:t>13</a:t>
            </a:fld>
            <a:endParaRPr lang="en-US"/>
          </a:p>
        </p:txBody>
      </p:sp>
    </p:spTree>
    <p:extLst>
      <p:ext uri="{BB962C8B-B14F-4D97-AF65-F5344CB8AC3E}">
        <p14:creationId xmlns:p14="http://schemas.microsoft.com/office/powerpoint/2010/main" val="709792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0CD04-D4B3-60DC-E075-B9137473F0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2225C3-7645-F876-A555-5050B6B5E825}"/>
              </a:ext>
            </a:extLst>
          </p:cNvPr>
          <p:cNvSpPr>
            <a:spLocks noGrp="1"/>
          </p:cNvSpPr>
          <p:nvPr>
            <p:ph type="title"/>
          </p:nvPr>
        </p:nvSpPr>
        <p:spPr/>
        <p:txBody>
          <a:bodyPr/>
          <a:lstStyle/>
          <a:p>
            <a:r>
              <a:rPr lang="en-US" sz="3600" dirty="0"/>
              <a:t>Confirming the Online Speech Contest “Stage”</a:t>
            </a:r>
            <a:endParaRPr lang="en-US" dirty="0"/>
          </a:p>
        </p:txBody>
      </p:sp>
      <p:sp>
        <p:nvSpPr>
          <p:cNvPr id="3" name="Content Placeholder 2">
            <a:extLst>
              <a:ext uri="{FF2B5EF4-FFF2-40B4-BE49-F238E27FC236}">
                <a16:creationId xmlns:a16="http://schemas.microsoft.com/office/drawing/2014/main" id="{BCADCA44-DF5E-6878-21C3-AAB079C9EB02}"/>
              </a:ext>
            </a:extLst>
          </p:cNvPr>
          <p:cNvSpPr>
            <a:spLocks noGrp="1"/>
          </p:cNvSpPr>
          <p:nvPr>
            <p:ph sz="half" idx="1"/>
          </p:nvPr>
        </p:nvSpPr>
        <p:spPr>
          <a:xfrm>
            <a:off x="277933" y="1535081"/>
            <a:ext cx="10099443" cy="4332319"/>
          </a:xfrm>
        </p:spPr>
        <p:txBody>
          <a:bodyPr>
            <a:normAutofit/>
          </a:bodyPr>
          <a:lstStyle/>
          <a:p>
            <a:pPr marL="287338" marR="0" lvl="0" indent="-287338" algn="l" defTabSz="914400" rtl="0" eaLnBrk="1" fontAlgn="base" latinLnBrk="0" hangingPunct="1">
              <a:lnSpc>
                <a:spcPct val="100000"/>
              </a:lnSpc>
              <a:spcBef>
                <a:spcPct val="20000"/>
              </a:spcBef>
              <a:spcAft>
                <a:spcPct val="0"/>
              </a:spcAft>
              <a:buClr>
                <a:srgbClr val="800000"/>
              </a:buClr>
              <a:buSzPct val="100000"/>
              <a:buFont typeface="ArialUnicodeMS" charset="0"/>
              <a:buChar char="▸"/>
              <a:tabLst/>
              <a:defRPr/>
            </a:pPr>
            <a:r>
              <a:rPr kumimoji="0" lang="en-US" sz="2200" b="1" i="0" u="none" strike="noStrike" kern="0" cap="none" spc="0" normalizeH="0" baseline="0" noProof="0" dirty="0">
                <a:ln>
                  <a:noFill/>
                </a:ln>
                <a:solidFill>
                  <a:srgbClr val="333333"/>
                </a:solidFill>
                <a:effectLst/>
                <a:uLnTx/>
                <a:uFillTx/>
                <a:latin typeface="Myriad Pro" charset="0"/>
                <a:cs typeface="Arial" charset="0"/>
              </a:rPr>
              <a:t>Upon being called up to the stage by the Contest Chair</a:t>
            </a:r>
          </a:p>
          <a:p>
            <a:pPr marL="744538" marR="0" lvl="1" indent="-287338" algn="l" defTabSz="914400" rtl="0" eaLnBrk="1" fontAlgn="base" latinLnBrk="0" hangingPunct="1">
              <a:lnSpc>
                <a:spcPct val="100000"/>
              </a:lnSpc>
              <a:spcBef>
                <a:spcPct val="20000"/>
              </a:spcBef>
              <a:spcAft>
                <a:spcPct val="0"/>
              </a:spcAft>
              <a:buClr>
                <a:srgbClr val="800000"/>
              </a:buClr>
              <a:buSzPct val="100000"/>
              <a:buFont typeface="ArialUnicodeMS" charset="0"/>
              <a:buChar char="▸"/>
              <a:tabLst/>
              <a:defRPr/>
            </a:pPr>
            <a:r>
              <a:rPr kumimoji="0" lang="en-US" sz="2200" b="0" i="0" u="none" strike="noStrike" kern="0" cap="none" spc="0" normalizeH="0" baseline="0" noProof="0" dirty="0">
                <a:ln>
                  <a:noFill/>
                </a:ln>
                <a:solidFill>
                  <a:srgbClr val="333333"/>
                </a:solidFill>
                <a:effectLst/>
                <a:uLnTx/>
                <a:uFillTx/>
                <a:latin typeface="Myriad Pro" charset="0"/>
                <a:cs typeface="Arial" charset="0"/>
              </a:rPr>
              <a:t>Ensure Contestants indicate their full name on Zoom profile</a:t>
            </a:r>
          </a:p>
          <a:p>
            <a:pPr marL="744538" marR="0" lvl="1" indent="-287338" algn="l" defTabSz="914400" rtl="0" eaLnBrk="1" fontAlgn="base" latinLnBrk="0" hangingPunct="1">
              <a:lnSpc>
                <a:spcPct val="100000"/>
              </a:lnSpc>
              <a:spcBef>
                <a:spcPct val="20000"/>
              </a:spcBef>
              <a:spcAft>
                <a:spcPct val="0"/>
              </a:spcAft>
              <a:buClr>
                <a:srgbClr val="800000"/>
              </a:buClr>
              <a:buSzPct val="100000"/>
              <a:buFont typeface="ArialUnicodeMS" charset="0"/>
              <a:buChar char="▸"/>
              <a:tabLst/>
              <a:defRPr/>
            </a:pPr>
            <a:r>
              <a:rPr kumimoji="0" lang="en-US" sz="2200" b="0" i="0" u="none" strike="noStrike" kern="0" cap="none" spc="0" normalizeH="0" baseline="0" noProof="0" dirty="0">
                <a:ln>
                  <a:noFill/>
                </a:ln>
                <a:solidFill>
                  <a:srgbClr val="333333"/>
                </a:solidFill>
                <a:effectLst/>
                <a:uLnTx/>
                <a:uFillTx/>
                <a:latin typeface="Myriad Pro" charset="0"/>
                <a:cs typeface="Arial" charset="0"/>
              </a:rPr>
              <a:t>Contestants will be asked to</a:t>
            </a:r>
          </a:p>
          <a:p>
            <a:pPr marL="1201738" marR="0" lvl="2" indent="-287338" algn="l" defTabSz="914400" rtl="0" eaLnBrk="1" fontAlgn="base" latinLnBrk="0" hangingPunct="1">
              <a:lnSpc>
                <a:spcPct val="100000"/>
              </a:lnSpc>
              <a:spcBef>
                <a:spcPct val="20000"/>
              </a:spcBef>
              <a:spcAft>
                <a:spcPct val="0"/>
              </a:spcAft>
              <a:buClr>
                <a:srgbClr val="800000"/>
              </a:buClr>
              <a:buSzPct val="100000"/>
              <a:buFont typeface="ArialUnicodeMS" charset="0"/>
              <a:buChar char="▸"/>
              <a:tabLst/>
              <a:defRPr/>
            </a:pPr>
            <a:r>
              <a:rPr kumimoji="0" lang="en-US" sz="2200" b="0" i="0" u="none" strike="noStrike" kern="0" cap="none" spc="0" normalizeH="0" baseline="0" noProof="0" dirty="0">
                <a:ln>
                  <a:noFill/>
                </a:ln>
                <a:solidFill>
                  <a:srgbClr val="333333"/>
                </a:solidFill>
                <a:effectLst/>
                <a:uLnTx/>
                <a:uFillTx/>
                <a:latin typeface="Myriad Pro" charset="0"/>
                <a:cs typeface="Arial" charset="0"/>
              </a:rPr>
              <a:t>Confirm they have pinned the Timer</a:t>
            </a:r>
          </a:p>
          <a:p>
            <a:pPr marL="1658938" marR="0" lvl="3" indent="-287338" algn="l" defTabSz="914400" rtl="0" eaLnBrk="1" fontAlgn="base" latinLnBrk="0" hangingPunct="1">
              <a:lnSpc>
                <a:spcPct val="100000"/>
              </a:lnSpc>
              <a:spcBef>
                <a:spcPct val="20000"/>
              </a:spcBef>
              <a:spcAft>
                <a:spcPct val="0"/>
              </a:spcAft>
              <a:buClr>
                <a:srgbClr val="800000"/>
              </a:buClr>
              <a:buSzPct val="100000"/>
              <a:buFont typeface="ArialUnicodeMS" charset="0"/>
              <a:buChar char="▸"/>
              <a:tabLst/>
              <a:defRPr/>
            </a:pPr>
            <a:r>
              <a:rPr kumimoji="0" lang="en-US" sz="2200" b="0" i="0" u="none" strike="noStrike" kern="0" cap="none" spc="0" normalizeH="0" baseline="0" noProof="0" dirty="0">
                <a:ln>
                  <a:noFill/>
                </a:ln>
                <a:solidFill>
                  <a:srgbClr val="333333"/>
                </a:solidFill>
                <a:effectLst/>
                <a:uLnTx/>
                <a:uFillTx/>
                <a:latin typeface="Myriad Pro" charset="0"/>
                <a:cs typeface="Arial" charset="0"/>
              </a:rPr>
              <a:t>Will be asked to verbally confirm ‘</a:t>
            </a:r>
            <a:r>
              <a:rPr kumimoji="0" lang="en-US" sz="2200" b="0" i="1" u="none" strike="noStrike" kern="0" cap="none" spc="0" normalizeH="0" baseline="0" noProof="0" dirty="0">
                <a:ln>
                  <a:noFill/>
                </a:ln>
                <a:solidFill>
                  <a:srgbClr val="333333"/>
                </a:solidFill>
                <a:effectLst/>
                <a:uLnTx/>
                <a:uFillTx/>
                <a:latin typeface="Myriad Pro" charset="0"/>
                <a:cs typeface="Arial" charset="0"/>
              </a:rPr>
              <a:t>ye</a:t>
            </a:r>
            <a:r>
              <a:rPr kumimoji="0" lang="en-US" sz="2200" b="0" i="0" u="none" strike="noStrike" kern="0" cap="none" spc="0" normalizeH="0" baseline="0" noProof="0" dirty="0">
                <a:ln>
                  <a:noFill/>
                </a:ln>
                <a:solidFill>
                  <a:srgbClr val="333333"/>
                </a:solidFill>
                <a:effectLst/>
                <a:uLnTx/>
                <a:uFillTx/>
                <a:latin typeface="Myriad Pro" charset="0"/>
                <a:cs typeface="Arial" charset="0"/>
              </a:rPr>
              <a:t>s’ to this question</a:t>
            </a:r>
          </a:p>
          <a:p>
            <a:pPr marL="1201738" marR="0" lvl="2" indent="-287338" algn="l" defTabSz="914400" rtl="0" eaLnBrk="1" fontAlgn="base" latinLnBrk="0" hangingPunct="1">
              <a:lnSpc>
                <a:spcPct val="100000"/>
              </a:lnSpc>
              <a:spcBef>
                <a:spcPct val="20000"/>
              </a:spcBef>
              <a:spcAft>
                <a:spcPct val="0"/>
              </a:spcAft>
              <a:buClr>
                <a:srgbClr val="800000"/>
              </a:buClr>
              <a:buSzPct val="100000"/>
              <a:buFont typeface="ArialUnicodeMS" charset="0"/>
              <a:buChar char="▸"/>
              <a:tabLst/>
              <a:defRPr/>
            </a:pPr>
            <a:r>
              <a:rPr kumimoji="0" lang="en-US" sz="2200" b="0" i="0" u="none" strike="noStrike" kern="0" cap="none" spc="0" normalizeH="0" baseline="0" noProof="0" dirty="0">
                <a:ln>
                  <a:noFill/>
                </a:ln>
                <a:solidFill>
                  <a:srgbClr val="333333"/>
                </a:solidFill>
                <a:effectLst/>
                <a:uLnTx/>
                <a:uFillTx/>
                <a:latin typeface="Myriad Pro" charset="0"/>
                <a:cs typeface="Arial" charset="0"/>
              </a:rPr>
              <a:t>Confirm they can see you and hear you as Contest Chair</a:t>
            </a:r>
          </a:p>
          <a:p>
            <a:pPr marL="1658938" lvl="3" indent="-287338" fontAlgn="base">
              <a:lnSpc>
                <a:spcPct val="100000"/>
              </a:lnSpc>
              <a:spcBef>
                <a:spcPct val="20000"/>
              </a:spcBef>
              <a:spcAft>
                <a:spcPct val="0"/>
              </a:spcAft>
              <a:buClr>
                <a:srgbClr val="800000"/>
              </a:buClr>
              <a:buSzPct val="100000"/>
              <a:buFont typeface="ArialUnicodeMS" charset="0"/>
              <a:buChar char="▸"/>
              <a:defRPr/>
            </a:pPr>
            <a:r>
              <a:rPr kumimoji="0" lang="en-US" sz="2000" b="0" i="0" u="none" strike="noStrike" kern="0" cap="none" spc="0" normalizeH="0" baseline="0" noProof="0" dirty="0">
                <a:ln>
                  <a:noFill/>
                </a:ln>
                <a:solidFill>
                  <a:srgbClr val="333333"/>
                </a:solidFill>
                <a:effectLst/>
                <a:uLnTx/>
                <a:uFillTx/>
                <a:latin typeface="Myriad Pro" charset="0"/>
                <a:cs typeface="Arial" charset="0"/>
              </a:rPr>
              <a:t>Will be asked to verbally confirm ‘</a:t>
            </a:r>
            <a:r>
              <a:rPr kumimoji="0" lang="en-US" sz="2000" b="0" i="1" u="none" strike="noStrike" kern="0" cap="none" spc="0" normalizeH="0" baseline="0" noProof="0" dirty="0">
                <a:ln>
                  <a:noFill/>
                </a:ln>
                <a:solidFill>
                  <a:srgbClr val="333333"/>
                </a:solidFill>
                <a:effectLst/>
                <a:uLnTx/>
                <a:uFillTx/>
                <a:latin typeface="Myriad Pro" charset="0"/>
                <a:cs typeface="Arial" charset="0"/>
              </a:rPr>
              <a:t>ye</a:t>
            </a:r>
            <a:r>
              <a:rPr kumimoji="0" lang="en-US" sz="2000" b="0" i="0" u="none" strike="noStrike" kern="0" cap="none" spc="0" normalizeH="0" baseline="0" noProof="0" dirty="0">
                <a:ln>
                  <a:noFill/>
                </a:ln>
                <a:solidFill>
                  <a:srgbClr val="333333"/>
                </a:solidFill>
                <a:effectLst/>
                <a:uLnTx/>
                <a:uFillTx/>
                <a:latin typeface="Myriad Pro" charset="0"/>
                <a:cs typeface="Arial" charset="0"/>
              </a:rPr>
              <a:t>s’ to this question</a:t>
            </a:r>
          </a:p>
          <a:p>
            <a:pPr marL="744538" marR="0" lvl="1" indent="-287338" algn="l" defTabSz="914400" rtl="0" eaLnBrk="1" fontAlgn="base" latinLnBrk="0" hangingPunct="1">
              <a:lnSpc>
                <a:spcPct val="100000"/>
              </a:lnSpc>
              <a:spcBef>
                <a:spcPct val="20000"/>
              </a:spcBef>
              <a:spcAft>
                <a:spcPct val="0"/>
              </a:spcAft>
              <a:buClr>
                <a:srgbClr val="800000"/>
              </a:buClr>
              <a:buSzPct val="100000"/>
              <a:buFont typeface="ArialUnicodeMS" charset="0"/>
              <a:buChar char="▸"/>
              <a:tabLst/>
              <a:defRPr/>
            </a:pPr>
            <a:r>
              <a:rPr kumimoji="0" lang="en-US" sz="2200" b="0" i="0" u="none" strike="noStrike" kern="0" cap="none" spc="0" normalizeH="0" baseline="0" noProof="0" dirty="0">
                <a:ln>
                  <a:noFill/>
                </a:ln>
                <a:solidFill>
                  <a:srgbClr val="333333"/>
                </a:solidFill>
                <a:effectLst/>
                <a:uLnTx/>
                <a:uFillTx/>
                <a:latin typeface="Myriad Pro" charset="0"/>
                <a:cs typeface="Arial" charset="0"/>
              </a:rPr>
              <a:t>Contestants are not permitted to screenshare content for the purposes of their speech</a:t>
            </a:r>
          </a:p>
          <a:p>
            <a:pPr marL="744538" marR="0" lvl="1" indent="-287338" algn="l" defTabSz="914400" rtl="0" eaLnBrk="1" fontAlgn="base" latinLnBrk="0" hangingPunct="1">
              <a:lnSpc>
                <a:spcPct val="100000"/>
              </a:lnSpc>
              <a:spcBef>
                <a:spcPct val="20000"/>
              </a:spcBef>
              <a:spcAft>
                <a:spcPct val="0"/>
              </a:spcAft>
              <a:buClr>
                <a:srgbClr val="800000"/>
              </a:buClr>
              <a:buSzPct val="100000"/>
              <a:buFont typeface="ArialUnicodeMS" charset="0"/>
              <a:buChar char="▸"/>
              <a:tabLst/>
              <a:defRPr/>
            </a:pPr>
            <a:r>
              <a:rPr kumimoji="0" lang="en-US" sz="2200" b="0" i="0" u="none" strike="noStrike" kern="0" cap="none" spc="0" normalizeH="0" baseline="0" noProof="0" dirty="0">
                <a:ln>
                  <a:noFill/>
                </a:ln>
                <a:solidFill>
                  <a:srgbClr val="333333"/>
                </a:solidFill>
                <a:effectLst/>
                <a:uLnTx/>
                <a:uFillTx/>
                <a:latin typeface="Myriad Pro" charset="0"/>
                <a:cs typeface="Arial" charset="0"/>
              </a:rPr>
              <a:t>Any use of props must be declared with the Contest Chair prior to the contest date</a:t>
            </a:r>
          </a:p>
          <a:p>
            <a:endParaRPr lang="en-US" dirty="0"/>
          </a:p>
        </p:txBody>
      </p:sp>
      <p:sp>
        <p:nvSpPr>
          <p:cNvPr id="4" name="Slide Number Placeholder 3">
            <a:extLst>
              <a:ext uri="{FF2B5EF4-FFF2-40B4-BE49-F238E27FC236}">
                <a16:creationId xmlns:a16="http://schemas.microsoft.com/office/drawing/2014/main" id="{9E4ACBB6-98CE-8000-D392-02FA79C1AC95}"/>
              </a:ext>
            </a:extLst>
          </p:cNvPr>
          <p:cNvSpPr>
            <a:spLocks noGrp="1"/>
          </p:cNvSpPr>
          <p:nvPr>
            <p:ph type="sldNum" sz="quarter" idx="10"/>
          </p:nvPr>
        </p:nvSpPr>
        <p:spPr/>
        <p:txBody>
          <a:bodyPr/>
          <a:lstStyle/>
          <a:p>
            <a:fld id="{B15CCACC-6213-F14B-B40D-407BFF938B14}" type="slidenum">
              <a:rPr lang="en-US" smtClean="0"/>
              <a:t>14</a:t>
            </a:fld>
            <a:endParaRPr lang="en-US"/>
          </a:p>
        </p:txBody>
      </p:sp>
    </p:spTree>
    <p:extLst>
      <p:ext uri="{BB962C8B-B14F-4D97-AF65-F5344CB8AC3E}">
        <p14:creationId xmlns:p14="http://schemas.microsoft.com/office/powerpoint/2010/main" val="228302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10256-CE99-DE49-867B-7D4D8220BD65}"/>
              </a:ext>
            </a:extLst>
          </p:cNvPr>
          <p:cNvSpPr>
            <a:spLocks noGrp="1"/>
          </p:cNvSpPr>
          <p:nvPr>
            <p:ph type="title"/>
          </p:nvPr>
        </p:nvSpPr>
        <p:spPr/>
        <p:txBody>
          <a:bodyPr/>
          <a:lstStyle/>
          <a:p>
            <a:r>
              <a:rPr lang="en-US" dirty="0"/>
              <a:t>Practice</a:t>
            </a:r>
          </a:p>
        </p:txBody>
      </p:sp>
      <p:sp>
        <p:nvSpPr>
          <p:cNvPr id="3" name="Content Placeholder 2">
            <a:extLst>
              <a:ext uri="{FF2B5EF4-FFF2-40B4-BE49-F238E27FC236}">
                <a16:creationId xmlns:a16="http://schemas.microsoft.com/office/drawing/2014/main" id="{02D56A1C-41D1-6349-B9D9-6B129C5A85E2}"/>
              </a:ext>
            </a:extLst>
          </p:cNvPr>
          <p:cNvSpPr>
            <a:spLocks noGrp="1"/>
          </p:cNvSpPr>
          <p:nvPr>
            <p:ph idx="1"/>
          </p:nvPr>
        </p:nvSpPr>
        <p:spPr/>
        <p:txBody>
          <a:bodyPr/>
          <a:lstStyle/>
          <a:p>
            <a:pPr marL="287338" indent="-287338">
              <a:spcBef>
                <a:spcPct val="20000"/>
              </a:spcBef>
              <a:buClr>
                <a:srgbClr val="800000"/>
              </a:buClr>
              <a:buSzPct val="100000"/>
              <a:buFont typeface="ArialUnicodeMS" charset="0"/>
              <a:buChar char="▸"/>
            </a:pPr>
            <a:r>
              <a:rPr lang="en-US" sz="2800" kern="0" dirty="0">
                <a:latin typeface="Myriad Pro" charset="0"/>
              </a:rPr>
              <a:t>Breakouts</a:t>
            </a:r>
          </a:p>
          <a:p>
            <a:pPr marL="287338" indent="-287338">
              <a:spcBef>
                <a:spcPct val="20000"/>
              </a:spcBef>
              <a:buClr>
                <a:srgbClr val="800000"/>
              </a:buClr>
              <a:buSzPct val="100000"/>
              <a:buFont typeface="ArialUnicodeMS" charset="0"/>
              <a:buChar char="▸"/>
            </a:pPr>
            <a:r>
              <a:rPr lang="en-US" sz="2800" kern="0" dirty="0">
                <a:latin typeface="Myriad Pro" charset="0"/>
              </a:rPr>
              <a:t>Sound check</a:t>
            </a:r>
          </a:p>
          <a:p>
            <a:pPr marL="287338" indent="-287338">
              <a:spcBef>
                <a:spcPct val="20000"/>
              </a:spcBef>
              <a:buClr>
                <a:srgbClr val="800000"/>
              </a:buClr>
              <a:buSzPct val="100000"/>
              <a:buFont typeface="ArialUnicodeMS" charset="0"/>
              <a:buChar char="▸"/>
            </a:pPr>
            <a:r>
              <a:rPr lang="en-US" sz="2800" kern="0" dirty="0">
                <a:latin typeface="Myriad Pro" charset="0"/>
              </a:rPr>
              <a:t>Pin the timer/track the timer</a:t>
            </a:r>
          </a:p>
          <a:p>
            <a:pPr marL="287338" indent="-287338">
              <a:spcBef>
                <a:spcPct val="20000"/>
              </a:spcBef>
              <a:buClr>
                <a:srgbClr val="800000"/>
              </a:buClr>
              <a:buSzPct val="100000"/>
              <a:buFont typeface="ArialUnicodeMS" charset="0"/>
              <a:buChar char="▸"/>
            </a:pPr>
            <a:r>
              <a:rPr lang="en-US" sz="2800" kern="0" dirty="0">
                <a:latin typeface="Myriad Pro" charset="0"/>
              </a:rPr>
              <a:t>Q&amp;A</a:t>
            </a:r>
          </a:p>
          <a:p>
            <a:pPr marL="287338" indent="-287338">
              <a:spcBef>
                <a:spcPct val="20000"/>
              </a:spcBef>
              <a:buClr>
                <a:srgbClr val="800000"/>
              </a:buClr>
              <a:buSzPct val="100000"/>
              <a:buFont typeface="ArialUnicodeMS" charset="0"/>
              <a:buChar char="▸"/>
            </a:pPr>
            <a:r>
              <a:rPr lang="en-US" b="1" kern="0" dirty="0">
                <a:latin typeface="Myriad Pro" charset="0"/>
              </a:rPr>
              <a:t>Official Speech Contest Resource:</a:t>
            </a:r>
            <a:r>
              <a:rPr lang="en-US" kern="0" dirty="0">
                <a:latin typeface="Myriad Pro" charset="0"/>
              </a:rPr>
              <a:t> </a:t>
            </a:r>
            <a:r>
              <a:rPr lang="en-US" sz="2800" kern="0" dirty="0">
                <a:latin typeface="Myriad Pro" charset="0"/>
              </a:rPr>
              <a:t>https://d96toastmasters.ca/article/contests/speech-contests-2024-2025</a:t>
            </a:r>
          </a:p>
          <a:p>
            <a:pPr marL="287338" indent="-287338">
              <a:spcBef>
                <a:spcPct val="20000"/>
              </a:spcBef>
              <a:buClr>
                <a:srgbClr val="800000"/>
              </a:buClr>
              <a:buSzPct val="100000"/>
              <a:buFont typeface="ArialUnicodeMS" charset="0"/>
              <a:buChar char="▸"/>
            </a:pPr>
            <a:endParaRPr lang="en-US" kern="0" dirty="0">
              <a:latin typeface="Myriad Pro" charset="0"/>
            </a:endParaRPr>
          </a:p>
          <a:p>
            <a:pPr marL="287338" indent="-287338">
              <a:spcBef>
                <a:spcPct val="20000"/>
              </a:spcBef>
              <a:buClr>
                <a:srgbClr val="800000"/>
              </a:buClr>
              <a:buSzPct val="100000"/>
              <a:buFont typeface="ArialUnicodeMS" charset="0"/>
              <a:buChar char="▸"/>
            </a:pPr>
            <a:endParaRPr lang="en-US" sz="2800" kern="0" dirty="0">
              <a:latin typeface="Myriad Pro" charset="0"/>
            </a:endParaRPr>
          </a:p>
          <a:p>
            <a:pPr marL="287338" indent="-287338">
              <a:spcBef>
                <a:spcPct val="20000"/>
              </a:spcBef>
              <a:buClr>
                <a:srgbClr val="800000"/>
              </a:buClr>
              <a:buSzPct val="100000"/>
              <a:buFont typeface="ArialUnicodeMS" charset="0"/>
              <a:buChar char="▸"/>
            </a:pPr>
            <a:endParaRPr lang="en-US" kern="0" dirty="0">
              <a:latin typeface="Myriad Pro" charset="0"/>
            </a:endParaRPr>
          </a:p>
          <a:p>
            <a:pPr marL="287338" indent="-287338">
              <a:spcBef>
                <a:spcPct val="20000"/>
              </a:spcBef>
              <a:buClr>
                <a:srgbClr val="800000"/>
              </a:buClr>
              <a:buSzPct val="100000"/>
              <a:buFont typeface="ArialUnicodeMS" charset="0"/>
              <a:buChar char="▸"/>
            </a:pPr>
            <a:endParaRPr lang="en-US" sz="2800" kern="0" dirty="0">
              <a:latin typeface="Myriad Pro" charset="0"/>
            </a:endParaRPr>
          </a:p>
          <a:p>
            <a:endParaRPr lang="en-US" dirty="0"/>
          </a:p>
        </p:txBody>
      </p:sp>
      <p:sp>
        <p:nvSpPr>
          <p:cNvPr id="4" name="Slide Number Placeholder 3">
            <a:extLst>
              <a:ext uri="{FF2B5EF4-FFF2-40B4-BE49-F238E27FC236}">
                <a16:creationId xmlns:a16="http://schemas.microsoft.com/office/drawing/2014/main" id="{94831934-8245-D85F-49E6-E32FE5983005}"/>
              </a:ext>
            </a:extLst>
          </p:cNvPr>
          <p:cNvSpPr>
            <a:spLocks noGrp="1"/>
          </p:cNvSpPr>
          <p:nvPr>
            <p:ph type="sldNum" sz="quarter" idx="10"/>
          </p:nvPr>
        </p:nvSpPr>
        <p:spPr/>
        <p:txBody>
          <a:bodyPr/>
          <a:lstStyle/>
          <a:p>
            <a:fld id="{B15CCACC-6213-F14B-B40D-407BFF938B14}" type="slidenum">
              <a:rPr lang="en-US" smtClean="0"/>
              <a:t>15</a:t>
            </a:fld>
            <a:endParaRPr lang="en-US"/>
          </a:p>
        </p:txBody>
      </p:sp>
    </p:spTree>
    <p:extLst>
      <p:ext uri="{BB962C8B-B14F-4D97-AF65-F5344CB8AC3E}">
        <p14:creationId xmlns:p14="http://schemas.microsoft.com/office/powerpoint/2010/main" val="773062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9ADA1-3551-114F-9BA7-2841D0CB7011}"/>
              </a:ext>
            </a:extLst>
          </p:cNvPr>
          <p:cNvSpPr>
            <a:spLocks noGrp="1"/>
          </p:cNvSpPr>
          <p:nvPr>
            <p:ph type="title"/>
          </p:nvPr>
        </p:nvSpPr>
        <p:spPr/>
        <p:txBody>
          <a:bodyPr/>
          <a:lstStyle/>
          <a:p>
            <a:r>
              <a:rPr lang="en-US" dirty="0"/>
              <a:t>Contest Briefing Agenda</a:t>
            </a:r>
          </a:p>
        </p:txBody>
      </p:sp>
      <p:sp>
        <p:nvSpPr>
          <p:cNvPr id="3" name="Content Placeholder 2">
            <a:extLst>
              <a:ext uri="{FF2B5EF4-FFF2-40B4-BE49-F238E27FC236}">
                <a16:creationId xmlns:a16="http://schemas.microsoft.com/office/drawing/2014/main" id="{BD33F1CF-F1A5-F949-9F29-7FA1D86DCF73}"/>
              </a:ext>
            </a:extLst>
          </p:cNvPr>
          <p:cNvSpPr>
            <a:spLocks noGrp="1"/>
          </p:cNvSpPr>
          <p:nvPr>
            <p:ph sz="half" idx="1"/>
          </p:nvPr>
        </p:nvSpPr>
        <p:spPr>
          <a:xfrm>
            <a:off x="277933" y="1535081"/>
            <a:ext cx="7755723" cy="4332319"/>
          </a:xfrm>
        </p:spPr>
        <p:txBody>
          <a:bodyPr>
            <a:normAutofit fontScale="92500" lnSpcReduction="20000"/>
          </a:bodyPr>
          <a:lstStyle/>
          <a:p>
            <a:pPr marL="287338" indent="-287338">
              <a:spcBef>
                <a:spcPct val="20000"/>
              </a:spcBef>
              <a:buClr>
                <a:srgbClr val="800000"/>
              </a:buClr>
              <a:buSzPct val="100000"/>
              <a:buFont typeface="ArialUnicodeMS" charset="0"/>
              <a:buChar char="▸"/>
            </a:pPr>
            <a:r>
              <a:rPr lang="en-US" sz="2400" kern="0" dirty="0">
                <a:latin typeface="Myriad Pro" charset="0"/>
              </a:rPr>
              <a:t>Information</a:t>
            </a:r>
          </a:p>
          <a:p>
            <a:pPr marL="744538" lvl="1" indent="-287338">
              <a:spcBef>
                <a:spcPct val="20000"/>
              </a:spcBef>
              <a:buClr>
                <a:srgbClr val="800000"/>
              </a:buClr>
              <a:buSzPct val="100000"/>
              <a:buFont typeface="ArialUnicodeMS" charset="0"/>
              <a:buChar char="▸"/>
            </a:pPr>
            <a:r>
              <a:rPr lang="en-US" sz="2400" kern="0" dirty="0">
                <a:latin typeface="Myriad Pro" charset="0"/>
              </a:rPr>
              <a:t>Contestant Forms</a:t>
            </a:r>
          </a:p>
          <a:p>
            <a:pPr marL="744538" lvl="1" indent="-287338">
              <a:spcBef>
                <a:spcPct val="20000"/>
              </a:spcBef>
              <a:buClr>
                <a:srgbClr val="800000"/>
              </a:buClr>
              <a:buSzPct val="100000"/>
              <a:buFont typeface="ArialUnicodeMS" charset="0"/>
              <a:buChar char="▸"/>
            </a:pPr>
            <a:r>
              <a:rPr lang="en-US" sz="2400" kern="0" dirty="0">
                <a:solidFill>
                  <a:srgbClr val="FF0000"/>
                </a:solidFill>
                <a:latin typeface="Myriad Pro" charset="0"/>
              </a:rPr>
              <a:t>[CLUB/AREA/DIVISION CONTEST DATE] </a:t>
            </a:r>
            <a:r>
              <a:rPr lang="en-US" sz="2400" kern="0" dirty="0">
                <a:latin typeface="Myriad Pro" charset="0"/>
              </a:rPr>
              <a:t>Agenda</a:t>
            </a:r>
          </a:p>
          <a:p>
            <a:pPr marL="744538" lvl="1" indent="-287338">
              <a:spcBef>
                <a:spcPct val="20000"/>
              </a:spcBef>
              <a:buClr>
                <a:srgbClr val="800000"/>
              </a:buClr>
              <a:buSzPct val="100000"/>
              <a:buFont typeface="ArialUnicodeMS" charset="0"/>
              <a:buChar char="▸"/>
            </a:pPr>
            <a:r>
              <a:rPr lang="en-US" sz="2400" kern="0" dirty="0">
                <a:latin typeface="Myriad Pro" charset="0"/>
              </a:rPr>
              <a:t>Timing</a:t>
            </a:r>
          </a:p>
          <a:p>
            <a:pPr marL="744538" lvl="1" indent="-287338">
              <a:spcBef>
                <a:spcPct val="20000"/>
              </a:spcBef>
              <a:buClr>
                <a:srgbClr val="800000"/>
              </a:buClr>
              <a:buSzPct val="100000"/>
              <a:buFont typeface="ArialUnicodeMS" charset="0"/>
              <a:buChar char="▸"/>
            </a:pPr>
            <a:r>
              <a:rPr lang="en-US" sz="2400" kern="0" dirty="0">
                <a:latin typeface="Myriad Pro" charset="0"/>
              </a:rPr>
              <a:t>Speech Subject and Preparation</a:t>
            </a:r>
          </a:p>
          <a:p>
            <a:pPr marL="744538" lvl="1" indent="-287338">
              <a:spcBef>
                <a:spcPct val="20000"/>
              </a:spcBef>
              <a:buClr>
                <a:srgbClr val="800000"/>
              </a:buClr>
              <a:buSzPct val="100000"/>
              <a:buFont typeface="ArialUnicodeMS" charset="0"/>
              <a:buChar char="▸"/>
            </a:pPr>
            <a:r>
              <a:rPr lang="en-US" sz="2400" kern="0" dirty="0">
                <a:latin typeface="Myriad Pro" charset="0"/>
              </a:rPr>
              <a:t>Communications</a:t>
            </a:r>
          </a:p>
          <a:p>
            <a:pPr marL="744538" lvl="1" indent="-287338">
              <a:spcBef>
                <a:spcPct val="20000"/>
              </a:spcBef>
              <a:buClr>
                <a:srgbClr val="800000"/>
              </a:buClr>
              <a:buSzPct val="100000"/>
              <a:buFont typeface="ArialUnicodeMS" charset="0"/>
              <a:buChar char="▸"/>
            </a:pPr>
            <a:r>
              <a:rPr lang="en-US" sz="2400" kern="0" dirty="0">
                <a:latin typeface="Myriad Pro" charset="0"/>
              </a:rPr>
              <a:t>Confirming the “Stage”</a:t>
            </a:r>
          </a:p>
          <a:p>
            <a:pPr marL="744538" lvl="1" indent="-287338">
              <a:spcBef>
                <a:spcPct val="20000"/>
              </a:spcBef>
              <a:buClr>
                <a:srgbClr val="800000"/>
              </a:buClr>
              <a:buSzPct val="100000"/>
              <a:buFont typeface="ArialUnicodeMS" charset="0"/>
              <a:buChar char="▸"/>
            </a:pPr>
            <a:r>
              <a:rPr lang="en-US" sz="2400" kern="0" dirty="0">
                <a:latin typeface="Myriad Pro" charset="0"/>
              </a:rPr>
              <a:t>Q&amp;A</a:t>
            </a:r>
          </a:p>
          <a:p>
            <a:pPr marL="287338" indent="-287338">
              <a:spcBef>
                <a:spcPct val="20000"/>
              </a:spcBef>
              <a:buClr>
                <a:srgbClr val="800000"/>
              </a:buClr>
              <a:buSzPct val="100000"/>
              <a:buFont typeface="ArialUnicodeMS" charset="0"/>
              <a:buChar char="▸"/>
            </a:pPr>
            <a:r>
              <a:rPr lang="en-US" sz="2400" kern="0" dirty="0">
                <a:latin typeface="Myriad Pro" charset="0"/>
              </a:rPr>
              <a:t>Practice</a:t>
            </a:r>
          </a:p>
          <a:p>
            <a:pPr marL="744538" lvl="1" indent="-287338">
              <a:spcBef>
                <a:spcPct val="20000"/>
              </a:spcBef>
              <a:buClr>
                <a:srgbClr val="800000"/>
              </a:buClr>
              <a:buSzPct val="100000"/>
              <a:buFont typeface="ArialUnicodeMS" charset="0"/>
              <a:buChar char="▸"/>
            </a:pPr>
            <a:r>
              <a:rPr lang="en-US" sz="2400" kern="0" dirty="0">
                <a:latin typeface="Myriad Pro" charset="0"/>
              </a:rPr>
              <a:t>Breakouts</a:t>
            </a:r>
          </a:p>
          <a:p>
            <a:pPr marL="744538" lvl="1" indent="-287338">
              <a:spcBef>
                <a:spcPct val="20000"/>
              </a:spcBef>
              <a:buClr>
                <a:srgbClr val="800000"/>
              </a:buClr>
              <a:buSzPct val="100000"/>
              <a:buFont typeface="ArialUnicodeMS" charset="0"/>
              <a:buChar char="▸"/>
            </a:pPr>
            <a:r>
              <a:rPr lang="en-US" sz="2400" kern="0" dirty="0">
                <a:latin typeface="Myriad Pro" charset="0"/>
              </a:rPr>
              <a:t>Sound check</a:t>
            </a:r>
          </a:p>
          <a:p>
            <a:pPr marL="744538" lvl="1" indent="-287338">
              <a:spcBef>
                <a:spcPct val="20000"/>
              </a:spcBef>
              <a:buClr>
                <a:srgbClr val="800000"/>
              </a:buClr>
              <a:buSzPct val="100000"/>
              <a:buFont typeface="ArialUnicodeMS" charset="0"/>
              <a:buChar char="▸"/>
            </a:pPr>
            <a:r>
              <a:rPr lang="en-US" sz="2400" kern="0" dirty="0">
                <a:latin typeface="Myriad Pro" charset="0"/>
              </a:rPr>
              <a:t>Pin the timer/track the timer</a:t>
            </a:r>
          </a:p>
          <a:p>
            <a:pPr marL="744538" lvl="1" indent="-287338">
              <a:spcBef>
                <a:spcPct val="20000"/>
              </a:spcBef>
              <a:buClr>
                <a:srgbClr val="800000"/>
              </a:buClr>
              <a:buSzPct val="100000"/>
              <a:buFont typeface="ArialUnicodeMS" charset="0"/>
              <a:buChar char="▸"/>
            </a:pPr>
            <a:r>
              <a:rPr lang="en-US" sz="2400" kern="0" dirty="0">
                <a:latin typeface="Myriad Pro" charset="0"/>
              </a:rPr>
              <a:t>Q&amp;A</a:t>
            </a:r>
          </a:p>
          <a:p>
            <a:pPr marL="287338" indent="-287338">
              <a:spcBef>
                <a:spcPct val="20000"/>
              </a:spcBef>
              <a:buClr>
                <a:srgbClr val="800000"/>
              </a:buClr>
              <a:buSzPct val="100000"/>
              <a:buFont typeface="ArialUnicodeMS" charset="0"/>
              <a:buChar char="▸"/>
            </a:pPr>
            <a:r>
              <a:rPr lang="en-US" sz="2400" kern="0" dirty="0">
                <a:latin typeface="Myriad Pro" charset="0"/>
              </a:rPr>
              <a:t>Speech Contest 2024-2025 Resources</a:t>
            </a:r>
          </a:p>
          <a:p>
            <a:endParaRPr lang="en-US" dirty="0"/>
          </a:p>
        </p:txBody>
      </p:sp>
      <p:sp>
        <p:nvSpPr>
          <p:cNvPr id="4" name="Slide Number Placeholder 3">
            <a:extLst>
              <a:ext uri="{FF2B5EF4-FFF2-40B4-BE49-F238E27FC236}">
                <a16:creationId xmlns:a16="http://schemas.microsoft.com/office/drawing/2014/main" id="{92AE37ED-0EA9-6627-2282-C4F299223185}"/>
              </a:ext>
            </a:extLst>
          </p:cNvPr>
          <p:cNvSpPr>
            <a:spLocks noGrp="1"/>
          </p:cNvSpPr>
          <p:nvPr>
            <p:ph type="sldNum" sz="quarter" idx="10"/>
          </p:nvPr>
        </p:nvSpPr>
        <p:spPr/>
        <p:txBody>
          <a:bodyPr/>
          <a:lstStyle/>
          <a:p>
            <a:fld id="{B15CCACC-6213-F14B-B40D-407BFF938B14}" type="slidenum">
              <a:rPr lang="en-US" smtClean="0"/>
              <a:t>3</a:t>
            </a:fld>
            <a:endParaRPr lang="en-US"/>
          </a:p>
        </p:txBody>
      </p:sp>
    </p:spTree>
    <p:extLst>
      <p:ext uri="{BB962C8B-B14F-4D97-AF65-F5344CB8AC3E}">
        <p14:creationId xmlns:p14="http://schemas.microsoft.com/office/powerpoint/2010/main" val="3837738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8B82B-AF34-155D-74DA-5396D8D05C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00F371-EF10-3920-435D-39F6F971ED1D}"/>
              </a:ext>
            </a:extLst>
          </p:cNvPr>
          <p:cNvSpPr>
            <a:spLocks noGrp="1"/>
          </p:cNvSpPr>
          <p:nvPr>
            <p:ph type="title"/>
          </p:nvPr>
        </p:nvSpPr>
        <p:spPr/>
        <p:txBody>
          <a:bodyPr/>
          <a:lstStyle/>
          <a:p>
            <a:r>
              <a:rPr lang="en-US" dirty="0"/>
              <a:t>Contestant Forms</a:t>
            </a:r>
          </a:p>
        </p:txBody>
      </p:sp>
      <p:sp>
        <p:nvSpPr>
          <p:cNvPr id="3" name="Content Placeholder 2">
            <a:extLst>
              <a:ext uri="{FF2B5EF4-FFF2-40B4-BE49-F238E27FC236}">
                <a16:creationId xmlns:a16="http://schemas.microsoft.com/office/drawing/2014/main" id="{1B5D31DB-A352-A023-0CAC-A6C913021261}"/>
              </a:ext>
            </a:extLst>
          </p:cNvPr>
          <p:cNvSpPr>
            <a:spLocks noGrp="1"/>
          </p:cNvSpPr>
          <p:nvPr>
            <p:ph sz="half" idx="1"/>
          </p:nvPr>
        </p:nvSpPr>
        <p:spPr>
          <a:xfrm>
            <a:off x="277933" y="1535081"/>
            <a:ext cx="10099443" cy="4332319"/>
          </a:xfrm>
        </p:spPr>
        <p:txBody>
          <a:bodyPr>
            <a:normAutofit/>
          </a:bodyPr>
          <a:lstStyle/>
          <a:p>
            <a:pPr marL="287338" indent="-287338">
              <a:spcBef>
                <a:spcPct val="20000"/>
              </a:spcBef>
              <a:buClr>
                <a:srgbClr val="800000"/>
              </a:buClr>
              <a:buSzPct val="100000"/>
              <a:buFont typeface="ArialUnicodeMS" charset="0"/>
              <a:buChar char="▸"/>
            </a:pPr>
            <a:r>
              <a:rPr lang="en-US" sz="2400" kern="0" dirty="0">
                <a:latin typeface="Myriad Pro" charset="0"/>
              </a:rPr>
              <a:t>All contestants must fill out:</a:t>
            </a:r>
          </a:p>
          <a:p>
            <a:pPr marL="744538" lvl="1" indent="-287338">
              <a:spcBef>
                <a:spcPct val="20000"/>
              </a:spcBef>
              <a:buClr>
                <a:srgbClr val="800000"/>
              </a:buClr>
              <a:buSzPct val="100000"/>
              <a:buFont typeface="ArialUnicodeMS" charset="0"/>
              <a:buChar char="▸"/>
            </a:pPr>
            <a:r>
              <a:rPr lang="en-US" kern="0" dirty="0">
                <a:latin typeface="Myriad Pro" charset="0"/>
              </a:rPr>
              <a:t>Speaker’s Certification of Eligibility </a:t>
            </a:r>
          </a:p>
          <a:p>
            <a:pPr marL="744538" lvl="1" indent="-287338">
              <a:spcBef>
                <a:spcPct val="20000"/>
              </a:spcBef>
              <a:buClr>
                <a:srgbClr val="800000"/>
              </a:buClr>
              <a:buSzPct val="100000"/>
              <a:buFont typeface="ArialUnicodeMS" charset="0"/>
              <a:buChar char="▸"/>
            </a:pPr>
            <a:r>
              <a:rPr lang="en-US" kern="0" dirty="0">
                <a:latin typeface="Myriad Pro" charset="0"/>
              </a:rPr>
              <a:t>Contestant Profile</a:t>
            </a:r>
          </a:p>
          <a:p>
            <a:pPr marL="287338" indent="-287338">
              <a:spcBef>
                <a:spcPct val="20000"/>
              </a:spcBef>
              <a:buClr>
                <a:srgbClr val="800000"/>
              </a:buClr>
              <a:buSzPct val="100000"/>
              <a:buFont typeface="ArialUnicodeMS" charset="0"/>
              <a:buChar char="▸"/>
            </a:pPr>
            <a:r>
              <a:rPr lang="en-US" sz="2400" kern="0" dirty="0">
                <a:latin typeface="Myriad Pro" charset="0"/>
              </a:rPr>
              <a:t>Forms have been sent to you by email</a:t>
            </a:r>
          </a:p>
          <a:p>
            <a:pPr marL="744538" lvl="1" indent="-287338">
              <a:spcBef>
                <a:spcPct val="20000"/>
              </a:spcBef>
              <a:buClr>
                <a:srgbClr val="800000"/>
              </a:buClr>
              <a:buSzPct val="100000"/>
              <a:buFont typeface="ArialUnicodeMS" charset="0"/>
              <a:buChar char="▸"/>
            </a:pPr>
            <a:r>
              <a:rPr lang="en-US" kern="0" dirty="0">
                <a:latin typeface="Myriad Pro" charset="0"/>
              </a:rPr>
              <a:t>Please check your Inbox </a:t>
            </a:r>
          </a:p>
          <a:p>
            <a:pPr marL="1201738" lvl="2" indent="-287338">
              <a:spcBef>
                <a:spcPct val="20000"/>
              </a:spcBef>
              <a:buClr>
                <a:srgbClr val="800000"/>
              </a:buClr>
              <a:buSzPct val="100000"/>
              <a:buFont typeface="ArialUnicodeMS" charset="0"/>
              <a:buChar char="▸"/>
            </a:pPr>
            <a:r>
              <a:rPr lang="en-US" sz="2400" b="1" kern="0" dirty="0">
                <a:latin typeface="Myriad Pro" charset="0"/>
              </a:rPr>
              <a:t>Return completed forms to the Contest Chair, if not already</a:t>
            </a:r>
          </a:p>
          <a:p>
            <a:pPr marL="914400" lvl="2" indent="0">
              <a:spcBef>
                <a:spcPct val="20000"/>
              </a:spcBef>
              <a:buClr>
                <a:srgbClr val="800000"/>
              </a:buClr>
              <a:buSzPct val="100000"/>
              <a:buNone/>
            </a:pPr>
            <a:endParaRPr lang="en-US" sz="2400" b="1" kern="0" dirty="0">
              <a:latin typeface="Myriad Pro" charset="0"/>
            </a:endParaRPr>
          </a:p>
          <a:p>
            <a:pPr marL="287338" indent="-287338">
              <a:spcBef>
                <a:spcPct val="20000"/>
              </a:spcBef>
              <a:buClr>
                <a:srgbClr val="800000"/>
              </a:buClr>
              <a:buSzPct val="100000"/>
              <a:buFont typeface="ArialUnicodeMS" charset="0"/>
              <a:buChar char="▸"/>
            </a:pPr>
            <a:r>
              <a:rPr lang="en-US" sz="2400" kern="0" dirty="0">
                <a:latin typeface="Myriad Pro" charset="0"/>
              </a:rPr>
              <a:t>Contestants who plan to use props (including but not limited to any sort of electronic devices, music, PowerPoint slides, or virtual backgrounds) must notify the contest chair prior to the contest. </a:t>
            </a:r>
            <a:br>
              <a:rPr lang="en-US" sz="3000" b="1" kern="0" dirty="0">
                <a:latin typeface="Myriad Pro" charset="0"/>
              </a:rPr>
            </a:br>
            <a:endParaRPr lang="en-US" sz="3000" b="1" kern="0" dirty="0">
              <a:latin typeface="Myriad Pro" charset="0"/>
            </a:endParaRPr>
          </a:p>
          <a:p>
            <a:endParaRPr lang="en-US" dirty="0"/>
          </a:p>
        </p:txBody>
      </p:sp>
      <p:sp>
        <p:nvSpPr>
          <p:cNvPr id="4" name="Slide Number Placeholder 3">
            <a:extLst>
              <a:ext uri="{FF2B5EF4-FFF2-40B4-BE49-F238E27FC236}">
                <a16:creationId xmlns:a16="http://schemas.microsoft.com/office/drawing/2014/main" id="{0976BB4E-DD86-1BAE-5CCF-108B9EE617C2}"/>
              </a:ext>
            </a:extLst>
          </p:cNvPr>
          <p:cNvSpPr>
            <a:spLocks noGrp="1"/>
          </p:cNvSpPr>
          <p:nvPr>
            <p:ph type="sldNum" sz="quarter" idx="10"/>
          </p:nvPr>
        </p:nvSpPr>
        <p:spPr/>
        <p:txBody>
          <a:bodyPr/>
          <a:lstStyle/>
          <a:p>
            <a:fld id="{B15CCACC-6213-F14B-B40D-407BFF938B14}" type="slidenum">
              <a:rPr lang="en-US" smtClean="0"/>
              <a:t>4</a:t>
            </a:fld>
            <a:endParaRPr lang="en-US"/>
          </a:p>
        </p:txBody>
      </p:sp>
    </p:spTree>
    <p:extLst>
      <p:ext uri="{BB962C8B-B14F-4D97-AF65-F5344CB8AC3E}">
        <p14:creationId xmlns:p14="http://schemas.microsoft.com/office/powerpoint/2010/main" val="748572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AA478-E095-166E-6DBD-6568807CFA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8ED6EA-0AAF-58AC-0D6E-7B9AAF39B3EE}"/>
              </a:ext>
            </a:extLst>
          </p:cNvPr>
          <p:cNvSpPr>
            <a:spLocks noGrp="1"/>
          </p:cNvSpPr>
          <p:nvPr>
            <p:ph type="title"/>
          </p:nvPr>
        </p:nvSpPr>
        <p:spPr/>
        <p:txBody>
          <a:bodyPr/>
          <a:lstStyle/>
          <a:p>
            <a:r>
              <a:rPr lang="en-US" dirty="0"/>
              <a:t>Contest Agenda</a:t>
            </a:r>
          </a:p>
        </p:txBody>
      </p:sp>
      <p:sp>
        <p:nvSpPr>
          <p:cNvPr id="3" name="Content Placeholder 2">
            <a:extLst>
              <a:ext uri="{FF2B5EF4-FFF2-40B4-BE49-F238E27FC236}">
                <a16:creationId xmlns:a16="http://schemas.microsoft.com/office/drawing/2014/main" id="{153BE257-1DF1-0A2F-8C65-0A0D65852351}"/>
              </a:ext>
            </a:extLst>
          </p:cNvPr>
          <p:cNvSpPr>
            <a:spLocks noGrp="1"/>
          </p:cNvSpPr>
          <p:nvPr>
            <p:ph sz="half" idx="1"/>
          </p:nvPr>
        </p:nvSpPr>
        <p:spPr>
          <a:xfrm>
            <a:off x="277933" y="1535081"/>
            <a:ext cx="10099443" cy="4332319"/>
          </a:xfrm>
        </p:spPr>
        <p:txBody>
          <a:bodyPr>
            <a:normAutofit/>
          </a:bodyPr>
          <a:lstStyle/>
          <a:p>
            <a:pPr marL="287338" indent="-287338">
              <a:spcBef>
                <a:spcPct val="20000"/>
              </a:spcBef>
              <a:buClr>
                <a:srgbClr val="800000"/>
              </a:buClr>
              <a:buSzPct val="100000"/>
              <a:buFont typeface="ArialUnicodeMS" charset="0"/>
              <a:buChar char="▸"/>
            </a:pPr>
            <a:r>
              <a:rPr lang="en-US" sz="2200" kern="0" dirty="0">
                <a:latin typeface="Myriad Pro" charset="0"/>
              </a:rPr>
              <a:t>Order of speech contest will be as follows:</a:t>
            </a:r>
          </a:p>
          <a:p>
            <a:pPr marL="914400" lvl="1" indent="-457200">
              <a:spcBef>
                <a:spcPct val="20000"/>
              </a:spcBef>
              <a:buClr>
                <a:srgbClr val="800000"/>
              </a:buClr>
              <a:buSzPct val="100000"/>
              <a:buFont typeface="+mj-lt"/>
              <a:buAutoNum type="arabicPeriod"/>
            </a:pPr>
            <a:r>
              <a:rPr lang="en-US" sz="2200" kern="0" dirty="0">
                <a:solidFill>
                  <a:srgbClr val="FF0000"/>
                </a:solidFill>
                <a:latin typeface="Myriad Pro" charset="0"/>
              </a:rPr>
              <a:t>International Speech Contest</a:t>
            </a:r>
          </a:p>
          <a:p>
            <a:pPr marL="914400" lvl="1" indent="-457200">
              <a:spcBef>
                <a:spcPct val="20000"/>
              </a:spcBef>
              <a:buClr>
                <a:srgbClr val="800000"/>
              </a:buClr>
              <a:buSzPct val="100000"/>
              <a:buFont typeface="+mj-lt"/>
              <a:buAutoNum type="arabicPeriod"/>
            </a:pPr>
            <a:r>
              <a:rPr lang="en-US" sz="2200" kern="0" dirty="0">
                <a:solidFill>
                  <a:srgbClr val="FF0000"/>
                </a:solidFill>
                <a:latin typeface="Myriad Pro" charset="0"/>
              </a:rPr>
              <a:t>Table Topics Contest</a:t>
            </a:r>
          </a:p>
          <a:p>
            <a:pPr marL="914400" lvl="1" indent="-457200">
              <a:spcBef>
                <a:spcPct val="20000"/>
              </a:spcBef>
              <a:buClr>
                <a:srgbClr val="800000"/>
              </a:buClr>
              <a:buSzPct val="100000"/>
              <a:buFont typeface="+mj-lt"/>
              <a:buAutoNum type="arabicPeriod"/>
            </a:pPr>
            <a:r>
              <a:rPr lang="en-US" sz="2200" kern="0" dirty="0">
                <a:solidFill>
                  <a:srgbClr val="FF0000"/>
                </a:solidFill>
                <a:latin typeface="Myriad Pro" charset="0"/>
              </a:rPr>
              <a:t>Online Speech Contest (must be done on a different day than in-person contest)</a:t>
            </a:r>
          </a:p>
          <a:p>
            <a:pPr marL="457200" lvl="1" indent="0">
              <a:spcBef>
                <a:spcPct val="20000"/>
              </a:spcBef>
              <a:buClr>
                <a:srgbClr val="800000"/>
              </a:buClr>
              <a:buSzPct val="100000"/>
              <a:buNone/>
            </a:pPr>
            <a:endParaRPr lang="en-US" sz="2200" kern="0" dirty="0">
              <a:solidFill>
                <a:srgbClr val="FF0000"/>
              </a:solidFill>
              <a:latin typeface="Myriad Pro" charset="0"/>
            </a:endParaRPr>
          </a:p>
          <a:p>
            <a:pPr marL="287338" indent="-287338">
              <a:spcBef>
                <a:spcPct val="20000"/>
              </a:spcBef>
              <a:buClr>
                <a:srgbClr val="800000"/>
              </a:buClr>
              <a:buSzPct val="100000"/>
              <a:buFont typeface="ArialUnicodeMS" charset="0"/>
              <a:buChar char="▸"/>
            </a:pPr>
            <a:r>
              <a:rPr lang="en-US" sz="2200" kern="0" dirty="0">
                <a:latin typeface="Myriad Pro" charset="0"/>
              </a:rPr>
              <a:t>Draw for contestant speaking order:</a:t>
            </a:r>
          </a:p>
          <a:p>
            <a:pPr marL="914400" lvl="1" indent="-457200">
              <a:spcBef>
                <a:spcPct val="20000"/>
              </a:spcBef>
              <a:buClr>
                <a:srgbClr val="800000"/>
              </a:buClr>
              <a:buSzPct val="100000"/>
              <a:buFont typeface="+mj-lt"/>
              <a:buAutoNum type="arabicPeriod"/>
            </a:pPr>
            <a:r>
              <a:rPr lang="en-US" sz="2200" kern="0" dirty="0">
                <a:solidFill>
                  <a:srgbClr val="FF0000"/>
                </a:solidFill>
                <a:latin typeface="Myriad Pro" charset="0"/>
              </a:rPr>
              <a:t>International Speech Contest</a:t>
            </a:r>
            <a:endParaRPr lang="en-US" sz="1800" kern="0" dirty="0">
              <a:solidFill>
                <a:srgbClr val="FF0000"/>
              </a:solidFill>
              <a:latin typeface="Myriad Pro" charset="0"/>
            </a:endParaRPr>
          </a:p>
          <a:p>
            <a:pPr marL="914400" lvl="1" indent="-457200">
              <a:spcBef>
                <a:spcPct val="20000"/>
              </a:spcBef>
              <a:buClr>
                <a:srgbClr val="800000"/>
              </a:buClr>
              <a:buSzPct val="100000"/>
              <a:buFont typeface="+mj-lt"/>
              <a:buAutoNum type="arabicPeriod"/>
            </a:pPr>
            <a:r>
              <a:rPr lang="en-US" sz="2200" kern="0" dirty="0">
                <a:solidFill>
                  <a:srgbClr val="FF0000"/>
                </a:solidFill>
                <a:latin typeface="Myriad Pro" charset="0"/>
              </a:rPr>
              <a:t>Table Topics Contest</a:t>
            </a:r>
          </a:p>
          <a:p>
            <a:pPr marL="914400" lvl="1" indent="-457200">
              <a:spcBef>
                <a:spcPct val="20000"/>
              </a:spcBef>
              <a:buClr>
                <a:srgbClr val="800000"/>
              </a:buClr>
              <a:buSzPct val="100000"/>
              <a:buFont typeface="+mj-lt"/>
              <a:buAutoNum type="arabicPeriod"/>
            </a:pPr>
            <a:r>
              <a:rPr lang="en-US" sz="2200" kern="0" dirty="0">
                <a:solidFill>
                  <a:srgbClr val="FF0000"/>
                </a:solidFill>
                <a:latin typeface="Myriad Pro" charset="0"/>
              </a:rPr>
              <a:t>Online Speech Contest</a:t>
            </a:r>
            <a:endParaRPr lang="en-US" dirty="0">
              <a:solidFill>
                <a:srgbClr val="FF0000"/>
              </a:solidFill>
            </a:endParaRPr>
          </a:p>
          <a:p>
            <a:pPr marL="914400" lvl="1" indent="-457200">
              <a:spcBef>
                <a:spcPct val="20000"/>
              </a:spcBef>
              <a:buClr>
                <a:srgbClr val="800000"/>
              </a:buClr>
              <a:buSzPct val="100000"/>
              <a:buFont typeface="+mj-lt"/>
              <a:buAutoNum type="arabicPeriod"/>
            </a:pPr>
            <a:endParaRPr lang="en-US" dirty="0">
              <a:solidFill>
                <a:srgbClr val="FF0000"/>
              </a:solidFill>
            </a:endParaRPr>
          </a:p>
        </p:txBody>
      </p:sp>
      <p:sp>
        <p:nvSpPr>
          <p:cNvPr id="4" name="Slide Number Placeholder 3">
            <a:extLst>
              <a:ext uri="{FF2B5EF4-FFF2-40B4-BE49-F238E27FC236}">
                <a16:creationId xmlns:a16="http://schemas.microsoft.com/office/drawing/2014/main" id="{5E365AF6-31C3-AE24-BA65-1C9B5F61B12E}"/>
              </a:ext>
            </a:extLst>
          </p:cNvPr>
          <p:cNvSpPr>
            <a:spLocks noGrp="1"/>
          </p:cNvSpPr>
          <p:nvPr>
            <p:ph type="sldNum" sz="quarter" idx="10"/>
          </p:nvPr>
        </p:nvSpPr>
        <p:spPr/>
        <p:txBody>
          <a:bodyPr/>
          <a:lstStyle/>
          <a:p>
            <a:fld id="{B15CCACC-6213-F14B-B40D-407BFF938B14}" type="slidenum">
              <a:rPr lang="en-US" smtClean="0"/>
              <a:t>5</a:t>
            </a:fld>
            <a:endParaRPr lang="en-US"/>
          </a:p>
        </p:txBody>
      </p:sp>
    </p:spTree>
    <p:extLst>
      <p:ext uri="{BB962C8B-B14F-4D97-AF65-F5344CB8AC3E}">
        <p14:creationId xmlns:p14="http://schemas.microsoft.com/office/powerpoint/2010/main" val="667035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83C81-FF57-EDFE-15C1-E15C979F0D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95C59A-C42F-3A31-69EF-4E2AECEBE0B6}"/>
              </a:ext>
            </a:extLst>
          </p:cNvPr>
          <p:cNvSpPr>
            <a:spLocks noGrp="1"/>
          </p:cNvSpPr>
          <p:nvPr>
            <p:ph type="title"/>
          </p:nvPr>
        </p:nvSpPr>
        <p:spPr/>
        <p:txBody>
          <a:bodyPr/>
          <a:lstStyle/>
          <a:p>
            <a:r>
              <a:rPr lang="en-US" dirty="0"/>
              <a:t>Timing</a:t>
            </a:r>
          </a:p>
        </p:txBody>
      </p:sp>
      <p:sp>
        <p:nvSpPr>
          <p:cNvPr id="3" name="Content Placeholder 2">
            <a:extLst>
              <a:ext uri="{FF2B5EF4-FFF2-40B4-BE49-F238E27FC236}">
                <a16:creationId xmlns:a16="http://schemas.microsoft.com/office/drawing/2014/main" id="{4334A45A-3538-A204-6E6B-2FF7A2CF2E83}"/>
              </a:ext>
            </a:extLst>
          </p:cNvPr>
          <p:cNvSpPr>
            <a:spLocks noGrp="1"/>
          </p:cNvSpPr>
          <p:nvPr>
            <p:ph sz="half" idx="1"/>
          </p:nvPr>
        </p:nvSpPr>
        <p:spPr>
          <a:xfrm>
            <a:off x="277933" y="1535081"/>
            <a:ext cx="10099443" cy="4332319"/>
          </a:xfrm>
        </p:spPr>
        <p:txBody>
          <a:bodyPr>
            <a:normAutofit/>
          </a:bodyPr>
          <a:lstStyle/>
          <a:p>
            <a:pPr marL="287338" indent="-287338">
              <a:spcBef>
                <a:spcPct val="20000"/>
              </a:spcBef>
              <a:buClr>
                <a:srgbClr val="800000"/>
              </a:buClr>
              <a:buSzPct val="100000"/>
              <a:buFont typeface="ArialUnicodeMS" charset="0"/>
              <a:buChar char="▸"/>
            </a:pPr>
            <a:r>
              <a:rPr lang="en-US" sz="2400" b="1" kern="0" dirty="0">
                <a:latin typeface="Myriad Pro" charset="0"/>
              </a:rPr>
              <a:t>International and Online Speech Contest</a:t>
            </a:r>
          </a:p>
          <a:p>
            <a:pPr marL="744538" lvl="1" indent="-287338">
              <a:spcBef>
                <a:spcPct val="20000"/>
              </a:spcBef>
              <a:buClr>
                <a:srgbClr val="800000"/>
              </a:buClr>
              <a:buSzPct val="100000"/>
              <a:buFont typeface="ArialUnicodeMS" charset="0"/>
              <a:buChar char="▸"/>
            </a:pPr>
            <a:r>
              <a:rPr lang="en-US" sz="2400" kern="0" dirty="0">
                <a:latin typeface="Myriad Pro" charset="0"/>
              </a:rPr>
              <a:t>Each speech must be 5 - 7 min</a:t>
            </a:r>
          </a:p>
          <a:p>
            <a:pPr marL="1201738" lvl="2" indent="-287338">
              <a:spcBef>
                <a:spcPct val="20000"/>
              </a:spcBef>
              <a:buClr>
                <a:srgbClr val="800000"/>
              </a:buClr>
              <a:buSzPct val="100000"/>
              <a:buFont typeface="ArialUnicodeMS" charset="0"/>
              <a:buChar char="▸"/>
            </a:pPr>
            <a:r>
              <a:rPr lang="en-US" sz="2400" kern="0" dirty="0">
                <a:solidFill>
                  <a:srgbClr val="00B050"/>
                </a:solidFill>
                <a:latin typeface="Myriad Pro" charset="0"/>
              </a:rPr>
              <a:t>GREEN – 5 mins</a:t>
            </a:r>
          </a:p>
          <a:p>
            <a:pPr marL="1201738" lvl="2" indent="-287338">
              <a:spcBef>
                <a:spcPct val="20000"/>
              </a:spcBef>
              <a:buClr>
                <a:srgbClr val="800000"/>
              </a:buClr>
              <a:buSzPct val="100000"/>
              <a:buFont typeface="ArialUnicodeMS" charset="0"/>
              <a:buChar char="▸"/>
            </a:pPr>
            <a:r>
              <a:rPr lang="en-US" sz="2400" kern="0" dirty="0">
                <a:solidFill>
                  <a:srgbClr val="FFC000"/>
                </a:solidFill>
                <a:latin typeface="Myriad Pro" charset="0"/>
              </a:rPr>
              <a:t>YELLOW – 6 mins</a:t>
            </a:r>
          </a:p>
          <a:p>
            <a:pPr marL="1201738" lvl="2" indent="-287338">
              <a:spcBef>
                <a:spcPct val="20000"/>
              </a:spcBef>
              <a:buClr>
                <a:srgbClr val="800000"/>
              </a:buClr>
              <a:buSzPct val="100000"/>
              <a:buFont typeface="ArialUnicodeMS" charset="0"/>
              <a:buChar char="▸"/>
            </a:pPr>
            <a:r>
              <a:rPr lang="en-US" sz="2400" kern="0" dirty="0">
                <a:solidFill>
                  <a:srgbClr val="FF0000"/>
                </a:solidFill>
                <a:latin typeface="Myriad Pro" charset="0"/>
              </a:rPr>
              <a:t>RED – 7 mins</a:t>
            </a:r>
          </a:p>
          <a:p>
            <a:pPr marL="744538" lvl="1" indent="-287338">
              <a:spcBef>
                <a:spcPct val="20000"/>
              </a:spcBef>
              <a:buClr>
                <a:srgbClr val="800000"/>
              </a:buClr>
              <a:buSzPct val="100000"/>
              <a:buFont typeface="ArialUnicodeMS" charset="0"/>
              <a:buChar char="▸"/>
            </a:pPr>
            <a:r>
              <a:rPr lang="en-US" sz="2400" kern="0" dirty="0">
                <a:solidFill>
                  <a:srgbClr val="800000"/>
                </a:solidFill>
                <a:latin typeface="Myriad Pro" charset="0"/>
              </a:rPr>
              <a:t>Less than 4 min 30 sec and more than 7 min 30 sec </a:t>
            </a:r>
            <a:r>
              <a:rPr lang="en-US" sz="2400" kern="0" dirty="0">
                <a:solidFill>
                  <a:srgbClr val="800000"/>
                </a:solidFill>
                <a:latin typeface="Franklin Gothic Book" panose="020B0503020102020204" pitchFamily="34" charset="0"/>
              </a:rPr>
              <a:t>→ </a:t>
            </a:r>
            <a:r>
              <a:rPr lang="en-US" sz="2400" b="1" kern="0" dirty="0">
                <a:solidFill>
                  <a:srgbClr val="FF0000"/>
                </a:solidFill>
                <a:latin typeface="Franklin Gothic Book" panose="020B0503020102020204" pitchFamily="34" charset="0"/>
              </a:rPr>
              <a:t>Disqualified</a:t>
            </a:r>
          </a:p>
          <a:p>
            <a:pPr marL="1201738" lvl="2" indent="-287338">
              <a:spcBef>
                <a:spcPct val="20000"/>
              </a:spcBef>
              <a:buClr>
                <a:srgbClr val="800000"/>
              </a:buClr>
              <a:buSzPct val="100000"/>
              <a:buFont typeface="ArialUnicodeMS" charset="0"/>
              <a:buChar char="▸"/>
            </a:pPr>
            <a:r>
              <a:rPr lang="en-US" sz="2400" kern="0" dirty="0">
                <a:latin typeface="Franklin Gothic Book" panose="020B0503020102020204" pitchFamily="34" charset="0"/>
              </a:rPr>
              <a:t>No clap down</a:t>
            </a:r>
            <a:endParaRPr lang="en-US" sz="2400" kern="0" dirty="0">
              <a:latin typeface="Myriad Pro" charset="0"/>
            </a:endParaRPr>
          </a:p>
          <a:p>
            <a:endParaRPr lang="en-US" dirty="0"/>
          </a:p>
        </p:txBody>
      </p:sp>
      <p:sp>
        <p:nvSpPr>
          <p:cNvPr id="4" name="Slide Number Placeholder 3">
            <a:extLst>
              <a:ext uri="{FF2B5EF4-FFF2-40B4-BE49-F238E27FC236}">
                <a16:creationId xmlns:a16="http://schemas.microsoft.com/office/drawing/2014/main" id="{42503B7E-6C65-8046-9D4B-2B6FB118463F}"/>
              </a:ext>
            </a:extLst>
          </p:cNvPr>
          <p:cNvSpPr>
            <a:spLocks noGrp="1"/>
          </p:cNvSpPr>
          <p:nvPr>
            <p:ph type="sldNum" sz="quarter" idx="10"/>
          </p:nvPr>
        </p:nvSpPr>
        <p:spPr/>
        <p:txBody>
          <a:bodyPr/>
          <a:lstStyle/>
          <a:p>
            <a:fld id="{B15CCACC-6213-F14B-B40D-407BFF938B14}" type="slidenum">
              <a:rPr lang="en-US" smtClean="0"/>
              <a:t>6</a:t>
            </a:fld>
            <a:endParaRPr lang="en-US"/>
          </a:p>
        </p:txBody>
      </p:sp>
      <p:sp>
        <p:nvSpPr>
          <p:cNvPr id="6" name="TextBox 5">
            <a:extLst>
              <a:ext uri="{FF2B5EF4-FFF2-40B4-BE49-F238E27FC236}">
                <a16:creationId xmlns:a16="http://schemas.microsoft.com/office/drawing/2014/main" id="{C442F52E-CF6F-2B91-93E8-821A3C9869DA}"/>
              </a:ext>
            </a:extLst>
          </p:cNvPr>
          <p:cNvSpPr txBox="1"/>
          <p:nvPr/>
        </p:nvSpPr>
        <p:spPr>
          <a:xfrm>
            <a:off x="277933" y="5557877"/>
            <a:ext cx="8137602" cy="369332"/>
          </a:xfrm>
          <a:prstGeom prst="rect">
            <a:avLst/>
          </a:prstGeom>
          <a:noFill/>
        </p:spPr>
        <p:txBody>
          <a:bodyPr wrap="square">
            <a:spAutoFit/>
          </a:bodyPr>
          <a:lstStyle/>
          <a:p>
            <a:r>
              <a:rPr lang="en-US" dirty="0"/>
              <a:t>Note: Only Timers and Chief Judge will be notified of timing results. </a:t>
            </a:r>
          </a:p>
        </p:txBody>
      </p:sp>
    </p:spTree>
    <p:extLst>
      <p:ext uri="{BB962C8B-B14F-4D97-AF65-F5344CB8AC3E}">
        <p14:creationId xmlns:p14="http://schemas.microsoft.com/office/powerpoint/2010/main" val="2446245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9125E-F42E-1BA5-5BE3-3AEA9BC3A9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B1A59E-6CE6-94BB-19DD-1D847CE2597C}"/>
              </a:ext>
            </a:extLst>
          </p:cNvPr>
          <p:cNvSpPr>
            <a:spLocks noGrp="1"/>
          </p:cNvSpPr>
          <p:nvPr>
            <p:ph type="title"/>
          </p:nvPr>
        </p:nvSpPr>
        <p:spPr/>
        <p:txBody>
          <a:bodyPr/>
          <a:lstStyle/>
          <a:p>
            <a:r>
              <a:rPr lang="en-US" dirty="0"/>
              <a:t>Timing</a:t>
            </a:r>
          </a:p>
        </p:txBody>
      </p:sp>
      <p:sp>
        <p:nvSpPr>
          <p:cNvPr id="3" name="Content Placeholder 2">
            <a:extLst>
              <a:ext uri="{FF2B5EF4-FFF2-40B4-BE49-F238E27FC236}">
                <a16:creationId xmlns:a16="http://schemas.microsoft.com/office/drawing/2014/main" id="{987D5052-C176-5F86-754B-856791A67106}"/>
              </a:ext>
            </a:extLst>
          </p:cNvPr>
          <p:cNvSpPr>
            <a:spLocks noGrp="1"/>
          </p:cNvSpPr>
          <p:nvPr>
            <p:ph sz="half" idx="1"/>
          </p:nvPr>
        </p:nvSpPr>
        <p:spPr>
          <a:xfrm>
            <a:off x="277933" y="1535081"/>
            <a:ext cx="10099443" cy="4332319"/>
          </a:xfrm>
        </p:spPr>
        <p:txBody>
          <a:bodyPr>
            <a:normAutofit/>
          </a:bodyPr>
          <a:lstStyle/>
          <a:p>
            <a:pPr marL="287338" indent="-287338">
              <a:spcBef>
                <a:spcPct val="20000"/>
              </a:spcBef>
              <a:buClr>
                <a:srgbClr val="800000"/>
              </a:buClr>
              <a:buSzPct val="100000"/>
              <a:buFont typeface="ArialUnicodeMS" charset="0"/>
              <a:buChar char="▸"/>
            </a:pPr>
            <a:r>
              <a:rPr lang="en-US" sz="2400" b="1" kern="0" dirty="0">
                <a:latin typeface="Myriad Pro" charset="0"/>
              </a:rPr>
              <a:t>Table Topics Contest</a:t>
            </a:r>
          </a:p>
          <a:p>
            <a:pPr marL="744538" lvl="1" indent="-287338">
              <a:spcBef>
                <a:spcPct val="20000"/>
              </a:spcBef>
              <a:buClr>
                <a:srgbClr val="800000"/>
              </a:buClr>
              <a:buSzPct val="100000"/>
              <a:buFont typeface="ArialUnicodeMS" charset="0"/>
              <a:buChar char="▸"/>
            </a:pPr>
            <a:r>
              <a:rPr lang="en-US" sz="2400" kern="0" dirty="0">
                <a:latin typeface="Myriad Pro" charset="0"/>
              </a:rPr>
              <a:t>Each speech must be 1-2 mins</a:t>
            </a:r>
          </a:p>
          <a:p>
            <a:pPr marL="1201738" lvl="2" indent="-287338">
              <a:spcBef>
                <a:spcPct val="20000"/>
              </a:spcBef>
              <a:buClr>
                <a:srgbClr val="800000"/>
              </a:buClr>
              <a:buSzPct val="100000"/>
              <a:buFont typeface="ArialUnicodeMS" charset="0"/>
              <a:buChar char="▸"/>
            </a:pPr>
            <a:r>
              <a:rPr lang="en-US" sz="2400" kern="0" dirty="0">
                <a:solidFill>
                  <a:srgbClr val="00B050"/>
                </a:solidFill>
                <a:latin typeface="Myriad Pro" charset="0"/>
              </a:rPr>
              <a:t>GREEN – 1 mins</a:t>
            </a:r>
          </a:p>
          <a:p>
            <a:pPr marL="1201738" lvl="2" indent="-287338">
              <a:spcBef>
                <a:spcPct val="20000"/>
              </a:spcBef>
              <a:buClr>
                <a:srgbClr val="800000"/>
              </a:buClr>
              <a:buSzPct val="100000"/>
              <a:buFont typeface="ArialUnicodeMS" charset="0"/>
              <a:buChar char="▸"/>
            </a:pPr>
            <a:r>
              <a:rPr lang="en-US" sz="2400" kern="0" dirty="0">
                <a:solidFill>
                  <a:srgbClr val="FFC000"/>
                </a:solidFill>
                <a:latin typeface="Myriad Pro" charset="0"/>
              </a:rPr>
              <a:t>YELLOW – 1.5 mins</a:t>
            </a:r>
          </a:p>
          <a:p>
            <a:pPr marL="1201738" lvl="2" indent="-287338">
              <a:spcBef>
                <a:spcPct val="20000"/>
              </a:spcBef>
              <a:buClr>
                <a:srgbClr val="800000"/>
              </a:buClr>
              <a:buSzPct val="100000"/>
              <a:buFont typeface="ArialUnicodeMS" charset="0"/>
              <a:buChar char="▸"/>
            </a:pPr>
            <a:r>
              <a:rPr lang="en-US" sz="2400" kern="0" dirty="0">
                <a:solidFill>
                  <a:srgbClr val="FF0000"/>
                </a:solidFill>
                <a:latin typeface="Myriad Pro" charset="0"/>
              </a:rPr>
              <a:t>RED – 2 mins</a:t>
            </a:r>
          </a:p>
          <a:p>
            <a:pPr marL="744538" lvl="1" indent="-287338">
              <a:spcBef>
                <a:spcPct val="20000"/>
              </a:spcBef>
              <a:buClr>
                <a:srgbClr val="800000"/>
              </a:buClr>
              <a:buSzPct val="100000"/>
              <a:buFont typeface="ArialUnicodeMS" charset="0"/>
              <a:buChar char="▸"/>
            </a:pPr>
            <a:r>
              <a:rPr lang="en-US" sz="2400" kern="0" dirty="0">
                <a:solidFill>
                  <a:srgbClr val="772432"/>
                </a:solidFill>
                <a:latin typeface="Myriad Pro" charset="0"/>
              </a:rPr>
              <a:t>Less than 1 min and more than 2 min 30 sec </a:t>
            </a:r>
            <a:r>
              <a:rPr lang="en-US" sz="2400" kern="0" dirty="0">
                <a:solidFill>
                  <a:srgbClr val="772432"/>
                </a:solidFill>
                <a:latin typeface="Franklin Gothic Book" panose="020B0503020102020204" pitchFamily="34" charset="0"/>
              </a:rPr>
              <a:t>→ </a:t>
            </a:r>
            <a:r>
              <a:rPr lang="en-US" sz="2400" b="1" kern="0" dirty="0">
                <a:solidFill>
                  <a:srgbClr val="FF0000"/>
                </a:solidFill>
                <a:latin typeface="Franklin Gothic Book" panose="020B0503020102020204" pitchFamily="34" charset="0"/>
              </a:rPr>
              <a:t>Disqualified</a:t>
            </a:r>
          </a:p>
          <a:p>
            <a:pPr marL="1201738" lvl="2" indent="-287338">
              <a:spcBef>
                <a:spcPct val="20000"/>
              </a:spcBef>
              <a:buClr>
                <a:srgbClr val="800000"/>
              </a:buClr>
              <a:buSzPct val="100000"/>
              <a:buFont typeface="ArialUnicodeMS" charset="0"/>
              <a:buChar char="▸"/>
            </a:pPr>
            <a:r>
              <a:rPr lang="en-US" sz="2400" kern="0" dirty="0">
                <a:latin typeface="Franklin Gothic Book" panose="020B0503020102020204" pitchFamily="34" charset="0"/>
              </a:rPr>
              <a:t>No clap down</a:t>
            </a:r>
            <a:endParaRPr lang="en-US" sz="2400" kern="0" dirty="0">
              <a:latin typeface="Myriad Pro" charset="0"/>
            </a:endParaRPr>
          </a:p>
          <a:p>
            <a:endParaRPr lang="en-US" dirty="0"/>
          </a:p>
        </p:txBody>
      </p:sp>
      <p:sp>
        <p:nvSpPr>
          <p:cNvPr id="4" name="Slide Number Placeholder 3">
            <a:extLst>
              <a:ext uri="{FF2B5EF4-FFF2-40B4-BE49-F238E27FC236}">
                <a16:creationId xmlns:a16="http://schemas.microsoft.com/office/drawing/2014/main" id="{16A1EBB9-6B3D-93E5-A0FC-A3F57F1D88C7}"/>
              </a:ext>
            </a:extLst>
          </p:cNvPr>
          <p:cNvSpPr>
            <a:spLocks noGrp="1"/>
          </p:cNvSpPr>
          <p:nvPr>
            <p:ph type="sldNum" sz="quarter" idx="10"/>
          </p:nvPr>
        </p:nvSpPr>
        <p:spPr/>
        <p:txBody>
          <a:bodyPr/>
          <a:lstStyle/>
          <a:p>
            <a:fld id="{B15CCACC-6213-F14B-B40D-407BFF938B14}" type="slidenum">
              <a:rPr lang="en-US" smtClean="0"/>
              <a:t>7</a:t>
            </a:fld>
            <a:endParaRPr lang="en-US"/>
          </a:p>
        </p:txBody>
      </p:sp>
      <p:sp>
        <p:nvSpPr>
          <p:cNvPr id="5" name="TextBox 4">
            <a:extLst>
              <a:ext uri="{FF2B5EF4-FFF2-40B4-BE49-F238E27FC236}">
                <a16:creationId xmlns:a16="http://schemas.microsoft.com/office/drawing/2014/main" id="{D050C4BD-4AD3-DD5A-8FB9-24716C28396F}"/>
              </a:ext>
            </a:extLst>
          </p:cNvPr>
          <p:cNvSpPr txBox="1"/>
          <p:nvPr/>
        </p:nvSpPr>
        <p:spPr>
          <a:xfrm>
            <a:off x="277933" y="5557877"/>
            <a:ext cx="8137602" cy="369332"/>
          </a:xfrm>
          <a:prstGeom prst="rect">
            <a:avLst/>
          </a:prstGeom>
          <a:noFill/>
        </p:spPr>
        <p:txBody>
          <a:bodyPr wrap="square">
            <a:spAutoFit/>
          </a:bodyPr>
          <a:lstStyle/>
          <a:p>
            <a:r>
              <a:rPr lang="en-US" dirty="0"/>
              <a:t>Note: Only Timers and Chief Judge will be notified of timing results. </a:t>
            </a:r>
          </a:p>
        </p:txBody>
      </p:sp>
    </p:spTree>
    <p:extLst>
      <p:ext uri="{BB962C8B-B14F-4D97-AF65-F5344CB8AC3E}">
        <p14:creationId xmlns:p14="http://schemas.microsoft.com/office/powerpoint/2010/main" val="2654188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2C105-D1A2-754C-08F6-741D8BDC8F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E56020-017D-2D48-21B0-BB0AE8DCD387}"/>
              </a:ext>
            </a:extLst>
          </p:cNvPr>
          <p:cNvSpPr>
            <a:spLocks noGrp="1"/>
          </p:cNvSpPr>
          <p:nvPr>
            <p:ph type="title"/>
          </p:nvPr>
        </p:nvSpPr>
        <p:spPr/>
        <p:txBody>
          <a:bodyPr/>
          <a:lstStyle/>
          <a:p>
            <a:r>
              <a:rPr lang="en-US" dirty="0"/>
              <a:t>Timing</a:t>
            </a:r>
          </a:p>
        </p:txBody>
      </p:sp>
      <p:sp>
        <p:nvSpPr>
          <p:cNvPr id="3" name="Content Placeholder 2">
            <a:extLst>
              <a:ext uri="{FF2B5EF4-FFF2-40B4-BE49-F238E27FC236}">
                <a16:creationId xmlns:a16="http://schemas.microsoft.com/office/drawing/2014/main" id="{01B73BBA-D6A8-0513-9AF9-F3951E7CC185}"/>
              </a:ext>
            </a:extLst>
          </p:cNvPr>
          <p:cNvSpPr>
            <a:spLocks noGrp="1"/>
          </p:cNvSpPr>
          <p:nvPr>
            <p:ph sz="half" idx="1"/>
          </p:nvPr>
        </p:nvSpPr>
        <p:spPr>
          <a:xfrm>
            <a:off x="277933" y="1535081"/>
            <a:ext cx="10099443" cy="4332319"/>
          </a:xfrm>
        </p:spPr>
        <p:txBody>
          <a:bodyPr>
            <a:normAutofit/>
          </a:bodyPr>
          <a:lstStyle/>
          <a:p>
            <a:pPr marL="287338" indent="-287338">
              <a:spcBef>
                <a:spcPct val="20000"/>
              </a:spcBef>
              <a:buClr>
                <a:srgbClr val="800000"/>
              </a:buClr>
              <a:buSzPct val="100000"/>
              <a:buFont typeface="ArialUnicodeMS" charset="0"/>
              <a:buChar char="▸"/>
            </a:pPr>
            <a:r>
              <a:rPr lang="en-US" sz="2200" b="1" kern="0" dirty="0">
                <a:latin typeface="Myriad Pro" charset="0"/>
              </a:rPr>
              <a:t>In the event of a technical issue:</a:t>
            </a:r>
          </a:p>
          <a:p>
            <a:pPr marL="744538" lvl="1" indent="-287338">
              <a:spcBef>
                <a:spcPct val="20000"/>
              </a:spcBef>
              <a:buClr>
                <a:srgbClr val="800000"/>
              </a:buClr>
              <a:buSzPct val="100000"/>
              <a:buFont typeface="ArialUnicodeMS" charset="0"/>
              <a:buChar char="▸"/>
            </a:pPr>
            <a:r>
              <a:rPr lang="en-US" sz="2200" kern="0" dirty="0">
                <a:latin typeface="Myriad Pro" charset="0"/>
              </a:rPr>
              <a:t>Chief Judge may call for contest to stop</a:t>
            </a:r>
          </a:p>
          <a:p>
            <a:pPr marL="744538" lvl="1" indent="-287338">
              <a:spcBef>
                <a:spcPct val="20000"/>
              </a:spcBef>
              <a:buClr>
                <a:srgbClr val="800000"/>
              </a:buClr>
              <a:buSzPct val="100000"/>
              <a:buFont typeface="ArialUnicodeMS" charset="0"/>
              <a:buChar char="▸"/>
            </a:pPr>
            <a:r>
              <a:rPr lang="en-US" sz="2200" kern="0" dirty="0">
                <a:latin typeface="Myriad Pro" charset="0"/>
              </a:rPr>
              <a:t>Timers will be asked to stop time</a:t>
            </a:r>
          </a:p>
          <a:p>
            <a:pPr marL="744538" lvl="1" indent="-287338">
              <a:spcBef>
                <a:spcPct val="20000"/>
              </a:spcBef>
              <a:buClr>
                <a:srgbClr val="800000"/>
              </a:buClr>
              <a:buSzPct val="100000"/>
              <a:buFont typeface="ArialUnicodeMS" charset="0"/>
              <a:buChar char="▸"/>
            </a:pPr>
            <a:r>
              <a:rPr lang="en-US" sz="2200" kern="0" dirty="0">
                <a:latin typeface="Myriad Pro" charset="0"/>
              </a:rPr>
              <a:t>Contestants must make note of where they left on in their speech</a:t>
            </a:r>
          </a:p>
          <a:p>
            <a:pPr marL="1201738" lvl="2" indent="-287338">
              <a:spcBef>
                <a:spcPct val="20000"/>
              </a:spcBef>
              <a:buClr>
                <a:srgbClr val="800000"/>
              </a:buClr>
              <a:buSzPct val="100000"/>
              <a:buFont typeface="ArialUnicodeMS" charset="0"/>
              <a:buChar char="▸"/>
            </a:pPr>
            <a:r>
              <a:rPr lang="en-US" sz="2200" kern="0" dirty="0">
                <a:latin typeface="Myriad Pro" charset="0"/>
              </a:rPr>
              <a:t>Upon resuming, continue from where speech was left off with an additional 30-seconds extra time.</a:t>
            </a:r>
          </a:p>
          <a:p>
            <a:endParaRPr lang="en-US" dirty="0"/>
          </a:p>
        </p:txBody>
      </p:sp>
      <p:sp>
        <p:nvSpPr>
          <p:cNvPr id="4" name="Slide Number Placeholder 3">
            <a:extLst>
              <a:ext uri="{FF2B5EF4-FFF2-40B4-BE49-F238E27FC236}">
                <a16:creationId xmlns:a16="http://schemas.microsoft.com/office/drawing/2014/main" id="{4755A362-33E6-1819-71E7-2AED8D85B5E3}"/>
              </a:ext>
            </a:extLst>
          </p:cNvPr>
          <p:cNvSpPr>
            <a:spLocks noGrp="1"/>
          </p:cNvSpPr>
          <p:nvPr>
            <p:ph type="sldNum" sz="quarter" idx="10"/>
          </p:nvPr>
        </p:nvSpPr>
        <p:spPr/>
        <p:txBody>
          <a:bodyPr/>
          <a:lstStyle/>
          <a:p>
            <a:fld id="{B15CCACC-6213-F14B-B40D-407BFF938B14}" type="slidenum">
              <a:rPr lang="en-US" smtClean="0"/>
              <a:t>8</a:t>
            </a:fld>
            <a:endParaRPr lang="en-US"/>
          </a:p>
        </p:txBody>
      </p:sp>
    </p:spTree>
    <p:extLst>
      <p:ext uri="{BB962C8B-B14F-4D97-AF65-F5344CB8AC3E}">
        <p14:creationId xmlns:p14="http://schemas.microsoft.com/office/powerpoint/2010/main" val="2771637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0D8C2-8DE1-DA7D-629A-02B6DAB340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D17DE8-942C-C1D5-EECB-BB758563FC0A}"/>
              </a:ext>
            </a:extLst>
          </p:cNvPr>
          <p:cNvSpPr>
            <a:spLocks noGrp="1"/>
          </p:cNvSpPr>
          <p:nvPr>
            <p:ph type="title"/>
          </p:nvPr>
        </p:nvSpPr>
        <p:spPr/>
        <p:txBody>
          <a:bodyPr/>
          <a:lstStyle/>
          <a:p>
            <a:r>
              <a:rPr lang="en-US" sz="3600" dirty="0"/>
              <a:t>Speech Subject and Preparation</a:t>
            </a:r>
            <a:endParaRPr lang="en-US" dirty="0"/>
          </a:p>
        </p:txBody>
      </p:sp>
      <p:sp>
        <p:nvSpPr>
          <p:cNvPr id="3" name="Content Placeholder 2">
            <a:extLst>
              <a:ext uri="{FF2B5EF4-FFF2-40B4-BE49-F238E27FC236}">
                <a16:creationId xmlns:a16="http://schemas.microsoft.com/office/drawing/2014/main" id="{FEEA74AC-8475-1FC2-E290-012080254320}"/>
              </a:ext>
            </a:extLst>
          </p:cNvPr>
          <p:cNvSpPr>
            <a:spLocks noGrp="1"/>
          </p:cNvSpPr>
          <p:nvPr>
            <p:ph sz="half" idx="1"/>
          </p:nvPr>
        </p:nvSpPr>
        <p:spPr>
          <a:xfrm>
            <a:off x="277933" y="1535081"/>
            <a:ext cx="10099443" cy="4332319"/>
          </a:xfrm>
        </p:spPr>
        <p:txBody>
          <a:bodyPr>
            <a:normAutofit/>
          </a:bodyPr>
          <a:lstStyle/>
          <a:p>
            <a:pPr marL="287338" indent="-287338">
              <a:spcBef>
                <a:spcPct val="20000"/>
              </a:spcBef>
              <a:buClr>
                <a:srgbClr val="800000"/>
              </a:buClr>
              <a:buSzPct val="100000"/>
              <a:buFont typeface="ArialUnicodeMS" charset="0"/>
              <a:buChar char="▸"/>
            </a:pPr>
            <a:r>
              <a:rPr lang="en-US" sz="2200" b="1" kern="0" dirty="0">
                <a:latin typeface="Myriad Pro" charset="0"/>
              </a:rPr>
              <a:t>As per Speech Contest Rulebook:</a:t>
            </a:r>
          </a:p>
          <a:p>
            <a:pPr marL="744538" lvl="1" indent="-287338">
              <a:spcBef>
                <a:spcPct val="20000"/>
              </a:spcBef>
              <a:buClr>
                <a:srgbClr val="800000"/>
              </a:buClr>
              <a:buSzPct val="100000"/>
              <a:buFont typeface="ArialUnicodeMS" charset="0"/>
              <a:buChar char="▸"/>
            </a:pPr>
            <a:r>
              <a:rPr lang="en-US" sz="2200" i="1" kern="0" dirty="0">
                <a:latin typeface="Myriad Pro" charset="0"/>
              </a:rPr>
              <a:t>The subject of all International and Online contest speeches must be selected by the contestant.</a:t>
            </a:r>
          </a:p>
          <a:p>
            <a:pPr marL="744538" lvl="1" indent="-287338">
              <a:spcBef>
                <a:spcPct val="20000"/>
              </a:spcBef>
              <a:buClr>
                <a:srgbClr val="800000"/>
              </a:buClr>
              <a:buSzPct val="100000"/>
              <a:buFont typeface="ArialUnicodeMS" charset="0"/>
              <a:buChar char="▸"/>
            </a:pPr>
            <a:r>
              <a:rPr lang="en-US" sz="2200" i="1" kern="0" dirty="0">
                <a:latin typeface="Myriad Pro" charset="0"/>
              </a:rPr>
              <a:t>The subject of Table Topics Contest speeches must be determined by the contest chair, as outlined in the Table Topics Contest section of the rulebook.</a:t>
            </a:r>
          </a:p>
          <a:p>
            <a:pPr marL="744538" lvl="1" indent="-287338">
              <a:spcBef>
                <a:spcPct val="20000"/>
              </a:spcBef>
              <a:buClr>
                <a:srgbClr val="800000"/>
              </a:buClr>
              <a:buSzPct val="100000"/>
              <a:buFont typeface="ArialUnicodeMS" charset="0"/>
              <a:buChar char="▸"/>
            </a:pPr>
            <a:r>
              <a:rPr lang="en-US" sz="2200" i="1" kern="0" dirty="0">
                <a:latin typeface="Myriad Pro" charset="0"/>
              </a:rPr>
              <a:t>Contestants must create their own speeches, and each must be substantially original. </a:t>
            </a:r>
          </a:p>
          <a:p>
            <a:pPr marL="1201738" lvl="2" indent="-287338">
              <a:spcBef>
                <a:spcPct val="20000"/>
              </a:spcBef>
              <a:buClr>
                <a:srgbClr val="800000"/>
              </a:buClr>
              <a:buSzPct val="100000"/>
              <a:buFont typeface="ArialUnicodeMS" charset="0"/>
              <a:buChar char="▸"/>
            </a:pPr>
            <a:r>
              <a:rPr lang="en-US" sz="2200" i="1" kern="0" dirty="0">
                <a:latin typeface="Myriad Pro" charset="0"/>
              </a:rPr>
              <a:t>Twenty-five percent or less of the speech may be devoted to quoting, paraphrasing, or referencing another person’s content. Any quoted, paraphrased, or referenced content must be so identified during the speech presentation.</a:t>
            </a:r>
          </a:p>
        </p:txBody>
      </p:sp>
      <p:sp>
        <p:nvSpPr>
          <p:cNvPr id="4" name="Slide Number Placeholder 3">
            <a:extLst>
              <a:ext uri="{FF2B5EF4-FFF2-40B4-BE49-F238E27FC236}">
                <a16:creationId xmlns:a16="http://schemas.microsoft.com/office/drawing/2014/main" id="{DE403B90-8429-C3C7-595F-E812DC4B5605}"/>
              </a:ext>
            </a:extLst>
          </p:cNvPr>
          <p:cNvSpPr>
            <a:spLocks noGrp="1"/>
          </p:cNvSpPr>
          <p:nvPr>
            <p:ph type="sldNum" sz="quarter" idx="10"/>
          </p:nvPr>
        </p:nvSpPr>
        <p:spPr/>
        <p:txBody>
          <a:bodyPr/>
          <a:lstStyle/>
          <a:p>
            <a:fld id="{B15CCACC-6213-F14B-B40D-407BFF938B14}" type="slidenum">
              <a:rPr lang="en-US" smtClean="0"/>
              <a:t>9</a:t>
            </a:fld>
            <a:endParaRPr lang="en-US"/>
          </a:p>
        </p:txBody>
      </p:sp>
    </p:spTree>
    <p:extLst>
      <p:ext uri="{BB962C8B-B14F-4D97-AF65-F5344CB8AC3E}">
        <p14:creationId xmlns:p14="http://schemas.microsoft.com/office/powerpoint/2010/main" val="315010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35B2C-AC9E-79B7-9D14-E133DC7B9F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7F5EA4-3168-419B-29C5-4B46CDB48DBA}"/>
              </a:ext>
            </a:extLst>
          </p:cNvPr>
          <p:cNvSpPr>
            <a:spLocks noGrp="1"/>
          </p:cNvSpPr>
          <p:nvPr>
            <p:ph type="title"/>
          </p:nvPr>
        </p:nvSpPr>
        <p:spPr/>
        <p:txBody>
          <a:bodyPr/>
          <a:lstStyle/>
          <a:p>
            <a:r>
              <a:rPr lang="en-US" sz="3600" dirty="0"/>
              <a:t>Speech Subject and Preparation</a:t>
            </a:r>
            <a:endParaRPr lang="en-US" dirty="0"/>
          </a:p>
        </p:txBody>
      </p:sp>
      <p:sp>
        <p:nvSpPr>
          <p:cNvPr id="3" name="Content Placeholder 2">
            <a:extLst>
              <a:ext uri="{FF2B5EF4-FFF2-40B4-BE49-F238E27FC236}">
                <a16:creationId xmlns:a16="http://schemas.microsoft.com/office/drawing/2014/main" id="{B010580D-45B4-A0B5-50B9-871633EE6693}"/>
              </a:ext>
            </a:extLst>
          </p:cNvPr>
          <p:cNvSpPr>
            <a:spLocks noGrp="1"/>
          </p:cNvSpPr>
          <p:nvPr>
            <p:ph sz="half" idx="1"/>
          </p:nvPr>
        </p:nvSpPr>
        <p:spPr>
          <a:xfrm>
            <a:off x="277933" y="1535081"/>
            <a:ext cx="10099443" cy="4332319"/>
          </a:xfrm>
        </p:spPr>
        <p:txBody>
          <a:bodyPr>
            <a:normAutofit/>
          </a:bodyPr>
          <a:lstStyle/>
          <a:p>
            <a:pPr marL="287338" indent="-287338">
              <a:spcBef>
                <a:spcPct val="20000"/>
              </a:spcBef>
              <a:buClr>
                <a:srgbClr val="800000"/>
              </a:buClr>
              <a:buSzPct val="100000"/>
              <a:buFont typeface="ArialUnicodeMS" charset="0"/>
              <a:buChar char="▸"/>
            </a:pPr>
            <a:r>
              <a:rPr lang="en-US" sz="2200" b="1" kern="0" dirty="0">
                <a:latin typeface="Myriad Pro" charset="0"/>
              </a:rPr>
              <a:t>As per Speech Contest Rulebook:</a:t>
            </a:r>
          </a:p>
          <a:p>
            <a:pPr marL="744538" lvl="1" indent="-287338">
              <a:spcBef>
                <a:spcPct val="20000"/>
              </a:spcBef>
              <a:buClr>
                <a:srgbClr val="800000"/>
              </a:buClr>
              <a:buSzPct val="100000"/>
              <a:buFont typeface="ArialUnicodeMS" charset="0"/>
              <a:buChar char="▸"/>
            </a:pPr>
            <a:r>
              <a:rPr lang="en-US" sz="2200" i="1" kern="0" dirty="0">
                <a:latin typeface="Myriad Pro" charset="0"/>
              </a:rPr>
              <a:t>Contestants must not reference another contestant, or a speech presented by another contestant, from the platform at the same contest in which they are competing.</a:t>
            </a:r>
          </a:p>
          <a:p>
            <a:endParaRPr lang="en-US" dirty="0"/>
          </a:p>
        </p:txBody>
      </p:sp>
      <p:sp>
        <p:nvSpPr>
          <p:cNvPr id="4" name="Slide Number Placeholder 3">
            <a:extLst>
              <a:ext uri="{FF2B5EF4-FFF2-40B4-BE49-F238E27FC236}">
                <a16:creationId xmlns:a16="http://schemas.microsoft.com/office/drawing/2014/main" id="{0E9D167A-8E5E-A30A-EF81-F36CFDD7B771}"/>
              </a:ext>
            </a:extLst>
          </p:cNvPr>
          <p:cNvSpPr>
            <a:spLocks noGrp="1"/>
          </p:cNvSpPr>
          <p:nvPr>
            <p:ph type="sldNum" sz="quarter" idx="10"/>
          </p:nvPr>
        </p:nvSpPr>
        <p:spPr/>
        <p:txBody>
          <a:bodyPr/>
          <a:lstStyle/>
          <a:p>
            <a:fld id="{B15CCACC-6213-F14B-B40D-407BFF938B14}" type="slidenum">
              <a:rPr lang="en-US" smtClean="0"/>
              <a:t>10</a:t>
            </a:fld>
            <a:endParaRPr lang="en-US"/>
          </a:p>
        </p:txBody>
      </p:sp>
    </p:spTree>
    <p:extLst>
      <p:ext uri="{BB962C8B-B14F-4D97-AF65-F5344CB8AC3E}">
        <p14:creationId xmlns:p14="http://schemas.microsoft.com/office/powerpoint/2010/main" val="3962301851"/>
      </p:ext>
    </p:extLst>
  </p:cSld>
  <p:clrMapOvr>
    <a:masterClrMapping/>
  </p:clrMapOvr>
</p:sld>
</file>

<file path=ppt/theme/theme1.xml><?xml version="1.0" encoding="utf-8"?>
<a:theme xmlns:a="http://schemas.openxmlformats.org/drawingml/2006/main" name="Toastmasters Theme Light Mode">
  <a:themeElements>
    <a:clrScheme name="Toastmasters">
      <a:dk1>
        <a:srgbClr val="333333"/>
      </a:dk1>
      <a:lt1>
        <a:srgbClr val="FFFFFF"/>
      </a:lt1>
      <a:dk2>
        <a:srgbClr val="012838"/>
      </a:dk2>
      <a:lt2>
        <a:srgbClr val="F5F5F5"/>
      </a:lt2>
      <a:accent1>
        <a:srgbClr val="B3C3D3"/>
      </a:accent1>
      <a:accent2>
        <a:srgbClr val="7B98B2"/>
      </a:accent2>
      <a:accent3>
        <a:srgbClr val="497593"/>
      </a:accent3>
      <a:accent4>
        <a:srgbClr val="0B5879"/>
      </a:accent4>
      <a:accent5>
        <a:srgbClr val="004061"/>
      </a:accent5>
      <a:accent6>
        <a:srgbClr val="004165"/>
      </a:accent6>
      <a:hlink>
        <a:srgbClr val="0248C2"/>
      </a:hlink>
      <a:folHlink>
        <a:srgbClr val="0248C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14-PowerpoitTemplate16X9" id="{96063725-7E05-C44F-8890-68DF93CBD323}" vid="{16414037-9159-2E40-A0DB-93289D8BE62A}"/>
    </a:ext>
  </a:extLst>
</a:theme>
</file>

<file path=ppt/theme/theme2.xml><?xml version="1.0" encoding="utf-8"?>
<a:theme xmlns:a="http://schemas.openxmlformats.org/drawingml/2006/main" name="Toastmasters Theme Dark Mode">
  <a:themeElements>
    <a:clrScheme name="Toastmasters">
      <a:dk1>
        <a:srgbClr val="333333"/>
      </a:dk1>
      <a:lt1>
        <a:srgbClr val="FFFFFF"/>
      </a:lt1>
      <a:dk2>
        <a:srgbClr val="012838"/>
      </a:dk2>
      <a:lt2>
        <a:srgbClr val="F5F5F5"/>
      </a:lt2>
      <a:accent1>
        <a:srgbClr val="B3C3D3"/>
      </a:accent1>
      <a:accent2>
        <a:srgbClr val="7B98B2"/>
      </a:accent2>
      <a:accent3>
        <a:srgbClr val="497593"/>
      </a:accent3>
      <a:accent4>
        <a:srgbClr val="0B5879"/>
      </a:accent4>
      <a:accent5>
        <a:srgbClr val="004061"/>
      </a:accent5>
      <a:accent6>
        <a:srgbClr val="004165"/>
      </a:accent6>
      <a:hlink>
        <a:srgbClr val="0248C2"/>
      </a:hlink>
      <a:folHlink>
        <a:srgbClr val="0248C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14-PowerpoitTemplate16X9" id="{96063725-7E05-C44F-8890-68DF93CBD323}" vid="{0545A7BE-8E6E-6643-95ED-113AE53B1E3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Toastmasters Theme Light Mode</Template>
  <TotalTime>382</TotalTime>
  <Words>1100</Words>
  <Application>Microsoft Macintosh PowerPoint</Application>
  <PresentationFormat>Widescreen</PresentationFormat>
  <Paragraphs>159</Paragraphs>
  <Slides>14</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ArialUnicodeMS</vt:lpstr>
      <vt:lpstr>Arial</vt:lpstr>
      <vt:lpstr>Calibri</vt:lpstr>
      <vt:lpstr>Franklin Gothic Book</vt:lpstr>
      <vt:lpstr>Montserrat</vt:lpstr>
      <vt:lpstr>Myriad Pro</vt:lpstr>
      <vt:lpstr>Myriad Pro Semibold</vt:lpstr>
      <vt:lpstr>Toastmasters Theme Light Mode</vt:lpstr>
      <vt:lpstr>Toastmasters Theme Dark Mode</vt:lpstr>
      <vt:lpstr>Club/Division/Area  Speech Contest Chair Briefing Month, Day, 2025</vt:lpstr>
      <vt:lpstr>Contest Briefing Agenda</vt:lpstr>
      <vt:lpstr>Contestant Forms</vt:lpstr>
      <vt:lpstr>Contest Agenda</vt:lpstr>
      <vt:lpstr>Timing</vt:lpstr>
      <vt:lpstr>Timing</vt:lpstr>
      <vt:lpstr>Timing</vt:lpstr>
      <vt:lpstr>Speech Subject and Preparation</vt:lpstr>
      <vt:lpstr>Speech Subject and Preparation</vt:lpstr>
      <vt:lpstr>In-Person Speech Contest Communications</vt:lpstr>
      <vt:lpstr>Online Speech Contest Communications</vt:lpstr>
      <vt:lpstr>Confirming the In-Person Speech Contest “Stage”</vt:lpstr>
      <vt:lpstr>Confirming the Online Speech Contest “Stage”</vt:lpstr>
      <vt:lpstr>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Aloha Plumbing and Heating</dc:creator>
  <cp:lastModifiedBy>Aloha Plumbing and Heating</cp:lastModifiedBy>
  <cp:revision>12</cp:revision>
  <dcterms:created xsi:type="dcterms:W3CDTF">2025-01-12T23:01:20Z</dcterms:created>
  <dcterms:modified xsi:type="dcterms:W3CDTF">2025-01-18T17:49:19Z</dcterms:modified>
</cp:coreProperties>
</file>