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2" r:id="rId3"/>
    <p:sldMasterId id="214748368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embeddedFontLst>
    <p:embeddedFont>
      <p:font typeface="Open Sans SemiBold"/>
      <p:regular r:id="rId27"/>
      <p:bold r:id="rId28"/>
      <p:italic r:id="rId29"/>
      <p:boldItalic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OpenSansSemiBold-bold.fntdata"/><Relationship Id="rId27" Type="http://schemas.openxmlformats.org/officeDocument/2006/relationships/font" Target="fonts/OpenSansSemiBold-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OpenSansSemi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OpenSans-regular.fntdata"/><Relationship Id="rId30" Type="http://schemas.openxmlformats.org/officeDocument/2006/relationships/font" Target="fonts/OpenSansSemiBold-boldItalic.fntdata"/><Relationship Id="rId11" Type="http://schemas.openxmlformats.org/officeDocument/2006/relationships/slide" Target="slides/slide6.xml"/><Relationship Id="rId33" Type="http://schemas.openxmlformats.org/officeDocument/2006/relationships/font" Target="fonts/OpenSans-italic.fntdata"/><Relationship Id="rId10" Type="http://schemas.openxmlformats.org/officeDocument/2006/relationships/slide" Target="slides/slide5.xml"/><Relationship Id="rId32" Type="http://schemas.openxmlformats.org/officeDocument/2006/relationships/font" Target="fonts/OpenSans-bold.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OpenSans-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1" name="Google Shape;281;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4" name="Google Shape;374;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2" name="Google Shape;382;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0" name="Google Shape;390;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1" name="Google Shape;411;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9" name="Google Shape;419;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8" name="Google Shape;428;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3" name="Shape 433"/>
        <p:cNvGrpSpPr/>
        <p:nvPr/>
      </p:nvGrpSpPr>
      <p:grpSpPr>
        <a:xfrm>
          <a:off x="0" y="0"/>
          <a:ext cx="0" cy="0"/>
          <a:chOff x="0" y="0"/>
          <a:chExt cx="0" cy="0"/>
        </a:xfrm>
      </p:grpSpPr>
      <p:sp>
        <p:nvSpPr>
          <p:cNvPr id="434" name="Google Shape;434;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5" name="Google Shape;435;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9" name="Google Shape;299;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7" name="Shape 17"/>
        <p:cNvGrpSpPr/>
        <p:nvPr/>
      </p:nvGrpSpPr>
      <p:grpSpPr>
        <a:xfrm>
          <a:off x="0" y="0"/>
          <a:ext cx="0" cy="0"/>
          <a:chOff x="0" y="0"/>
          <a:chExt cx="0" cy="0"/>
        </a:xfrm>
      </p:grpSpPr>
      <p:sp>
        <p:nvSpPr>
          <p:cNvPr id="18" name="Google Shape;18;p2"/>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9" name="Google Shape;19;p2"/>
          <p:cNvSpPr txBox="1"/>
          <p:nvPr>
            <p:ph type="ctrTitle"/>
          </p:nvPr>
        </p:nvSpPr>
        <p:spPr>
          <a:xfrm>
            <a:off x="1143000" y="3200400"/>
            <a:ext cx="6858000" cy="731520"/>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lt1"/>
              </a:buClr>
              <a:buSzPts val="4500"/>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143000" y="4195570"/>
            <a:ext cx="6858000" cy="9144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sz="2400"/>
            </a:lvl1pPr>
            <a:lvl2pPr lvl="1" algn="ctr">
              <a:lnSpc>
                <a:spcPct val="90000"/>
              </a:lnSpc>
              <a:spcBef>
                <a:spcPts val="375"/>
              </a:spcBef>
              <a:spcAft>
                <a:spcPts val="0"/>
              </a:spcAft>
              <a:buClr>
                <a:schemeClr val="lt1"/>
              </a:buClr>
              <a:buSzPts val="1500"/>
              <a:buNone/>
              <a:defRPr sz="1500"/>
            </a:lvl2pPr>
            <a:lvl3pPr lvl="2" algn="ctr">
              <a:lnSpc>
                <a:spcPct val="90000"/>
              </a:lnSpc>
              <a:spcBef>
                <a:spcPts val="375"/>
              </a:spcBef>
              <a:spcAft>
                <a:spcPts val="0"/>
              </a:spcAft>
              <a:buClr>
                <a:schemeClr val="lt1"/>
              </a:buClr>
              <a:buSzPts val="1350"/>
              <a:buNone/>
              <a:defRPr sz="1350"/>
            </a:lvl3pPr>
            <a:lvl4pPr lvl="3" algn="ctr">
              <a:lnSpc>
                <a:spcPct val="90000"/>
              </a:lnSpc>
              <a:spcBef>
                <a:spcPts val="375"/>
              </a:spcBef>
              <a:spcAft>
                <a:spcPts val="0"/>
              </a:spcAft>
              <a:buClr>
                <a:schemeClr val="lt1"/>
              </a:buClr>
              <a:buSzPts val="1200"/>
              <a:buNone/>
              <a:defRPr sz="1200"/>
            </a:lvl4pPr>
            <a:lvl5pPr lvl="4" algn="ctr">
              <a:lnSpc>
                <a:spcPct val="90000"/>
              </a:lnSpc>
              <a:spcBef>
                <a:spcPts val="375"/>
              </a:spcBef>
              <a:spcAft>
                <a:spcPts val="0"/>
              </a:spcAft>
              <a:buClr>
                <a:schemeClr val="lt1"/>
              </a:buClr>
              <a:buSzPts val="1200"/>
              <a:buNone/>
              <a:defRPr sz="1200"/>
            </a:lvl5pPr>
            <a:lvl6pPr lvl="5" algn="ctr">
              <a:lnSpc>
                <a:spcPct val="90000"/>
              </a:lnSpc>
              <a:spcBef>
                <a:spcPts val="375"/>
              </a:spcBef>
              <a:spcAft>
                <a:spcPts val="0"/>
              </a:spcAft>
              <a:buClr>
                <a:schemeClr val="lt1"/>
              </a:buClr>
              <a:buSzPts val="1200"/>
              <a:buNone/>
              <a:defRPr sz="1200"/>
            </a:lvl6pPr>
            <a:lvl7pPr lvl="6" algn="ctr">
              <a:lnSpc>
                <a:spcPct val="90000"/>
              </a:lnSpc>
              <a:spcBef>
                <a:spcPts val="375"/>
              </a:spcBef>
              <a:spcAft>
                <a:spcPts val="0"/>
              </a:spcAft>
              <a:buClr>
                <a:schemeClr val="lt1"/>
              </a:buClr>
              <a:buSzPts val="1200"/>
              <a:buNone/>
              <a:defRPr sz="1200"/>
            </a:lvl7pPr>
            <a:lvl8pPr lvl="7" algn="ctr">
              <a:lnSpc>
                <a:spcPct val="90000"/>
              </a:lnSpc>
              <a:spcBef>
                <a:spcPts val="375"/>
              </a:spcBef>
              <a:spcAft>
                <a:spcPts val="0"/>
              </a:spcAft>
              <a:buClr>
                <a:schemeClr val="lt1"/>
              </a:buClr>
              <a:buSzPts val="1200"/>
              <a:buNone/>
              <a:defRPr sz="1200"/>
            </a:lvl8pPr>
            <a:lvl9pPr lvl="8" algn="ctr">
              <a:lnSpc>
                <a:spcPct val="90000"/>
              </a:lnSpc>
              <a:spcBef>
                <a:spcPts val="375"/>
              </a:spcBef>
              <a:spcAft>
                <a:spcPts val="0"/>
              </a:spcAft>
              <a:buClr>
                <a:schemeClr val="lt1"/>
              </a:buClr>
              <a:buSzPts val="1200"/>
              <a:buNone/>
              <a:defRPr sz="1200"/>
            </a:lvl9pPr>
          </a:lstStyle>
          <a:p/>
        </p:txBody>
      </p:sp>
      <p:cxnSp>
        <p:nvCxnSpPr>
          <p:cNvPr id="21" name="Google Shape;21;p2"/>
          <p:cNvCxnSpPr/>
          <p:nvPr/>
        </p:nvCxnSpPr>
        <p:spPr>
          <a:xfrm>
            <a:off x="1066800" y="2743200"/>
            <a:ext cx="7010400" cy="0"/>
          </a:xfrm>
          <a:prstGeom prst="straightConnector1">
            <a:avLst/>
          </a:prstGeom>
          <a:noFill/>
          <a:ln cap="flat" cmpd="sng" w="9525">
            <a:solidFill>
              <a:schemeClr val="lt1"/>
            </a:solidFill>
            <a:prstDash val="solid"/>
            <a:miter lim="800000"/>
            <a:headEnd len="sm" w="sm" type="none"/>
            <a:tailEnd len="sm" w="sm" type="none"/>
          </a:ln>
        </p:spPr>
      </p:cxnSp>
      <p:pic>
        <p:nvPicPr>
          <p:cNvPr id="22" name="Google Shape;22;p2"/>
          <p:cNvPicPr preferRelativeResize="0"/>
          <p:nvPr/>
        </p:nvPicPr>
        <p:blipFill rotWithShape="1">
          <a:blip r:embed="rId2">
            <a:alphaModFix/>
          </a:blip>
          <a:srcRect b="0" l="0" r="0" t="0"/>
          <a:stretch/>
        </p:blipFill>
        <p:spPr>
          <a:xfrm>
            <a:off x="3184060" y="1830811"/>
            <a:ext cx="2775881" cy="42976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showMasterSp="0" type="blank">
  <p:cSld name="BLANK">
    <p:spTree>
      <p:nvGrpSpPr>
        <p:cNvPr id="79" name="Shape 79"/>
        <p:cNvGrpSpPr/>
        <p:nvPr/>
      </p:nvGrpSpPr>
      <p:grpSpPr>
        <a:xfrm>
          <a:off x="0" y="0"/>
          <a:ext cx="0" cy="0"/>
          <a:chOff x="0" y="0"/>
          <a:chExt cx="0" cy="0"/>
        </a:xfrm>
      </p:grpSpPr>
      <p:sp>
        <p:nvSpPr>
          <p:cNvPr id="80" name="Google Shape;80;p11"/>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1" name="Google Shape;81;p11"/>
          <p:cNvSpPr/>
          <p:nvPr/>
        </p:nvSpPr>
        <p:spPr>
          <a:xfrm>
            <a:off x="0" y="6212926"/>
            <a:ext cx="9144000"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pic>
        <p:nvPicPr>
          <p:cNvPr id="82" name="Google Shape;82;p11"/>
          <p:cNvPicPr preferRelativeResize="0"/>
          <p:nvPr/>
        </p:nvPicPr>
        <p:blipFill rotWithShape="1">
          <a:blip r:embed="rId2">
            <a:alphaModFix/>
          </a:blip>
          <a:srcRect b="0" l="0" r="0" t="0"/>
          <a:stretch/>
        </p:blipFill>
        <p:spPr>
          <a:xfrm>
            <a:off x="392430" y="6410997"/>
            <a:ext cx="1607820" cy="248927"/>
          </a:xfrm>
          <a:prstGeom prst="rect">
            <a:avLst/>
          </a:prstGeom>
          <a:noFill/>
          <a:ln>
            <a:noFill/>
          </a:ln>
        </p:spPr>
      </p:pic>
      <p:sp>
        <p:nvSpPr>
          <p:cNvPr id="83" name="Google Shape;83;p11"/>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i="0" sz="1350">
                <a:solidFill>
                  <a:schemeClr val="dk1"/>
                </a:solidFill>
                <a:latin typeface="Arial"/>
                <a:ea typeface="Arial"/>
                <a:cs typeface="Arial"/>
                <a:sym typeface="Arial"/>
              </a:defRPr>
            </a:lvl1pPr>
            <a:lvl2pPr indent="0" lvl="1" marL="0" algn="r">
              <a:spcBef>
                <a:spcPts val="0"/>
              </a:spcBef>
              <a:buNone/>
              <a:defRPr b="1" i="0" sz="1350">
                <a:solidFill>
                  <a:schemeClr val="dk1"/>
                </a:solidFill>
                <a:latin typeface="Arial"/>
                <a:ea typeface="Arial"/>
                <a:cs typeface="Arial"/>
                <a:sym typeface="Arial"/>
              </a:defRPr>
            </a:lvl2pPr>
            <a:lvl3pPr indent="0" lvl="2" marL="0" algn="r">
              <a:spcBef>
                <a:spcPts val="0"/>
              </a:spcBef>
              <a:buNone/>
              <a:defRPr b="1" i="0" sz="1350">
                <a:solidFill>
                  <a:schemeClr val="dk1"/>
                </a:solidFill>
                <a:latin typeface="Arial"/>
                <a:ea typeface="Arial"/>
                <a:cs typeface="Arial"/>
                <a:sym typeface="Arial"/>
              </a:defRPr>
            </a:lvl3pPr>
            <a:lvl4pPr indent="0" lvl="3" marL="0" algn="r">
              <a:spcBef>
                <a:spcPts val="0"/>
              </a:spcBef>
              <a:buNone/>
              <a:defRPr b="1" i="0" sz="1350">
                <a:solidFill>
                  <a:schemeClr val="dk1"/>
                </a:solidFill>
                <a:latin typeface="Arial"/>
                <a:ea typeface="Arial"/>
                <a:cs typeface="Arial"/>
                <a:sym typeface="Arial"/>
              </a:defRPr>
            </a:lvl4pPr>
            <a:lvl5pPr indent="0" lvl="4" marL="0" algn="r">
              <a:spcBef>
                <a:spcPts val="0"/>
              </a:spcBef>
              <a:buNone/>
              <a:defRPr b="1" i="0" sz="1350">
                <a:solidFill>
                  <a:schemeClr val="dk1"/>
                </a:solidFill>
                <a:latin typeface="Arial"/>
                <a:ea typeface="Arial"/>
                <a:cs typeface="Arial"/>
                <a:sym typeface="Arial"/>
              </a:defRPr>
            </a:lvl5pPr>
            <a:lvl6pPr indent="0" lvl="5" marL="0" algn="r">
              <a:spcBef>
                <a:spcPts val="0"/>
              </a:spcBef>
              <a:buNone/>
              <a:defRPr b="1" i="0" sz="1350">
                <a:solidFill>
                  <a:schemeClr val="dk1"/>
                </a:solidFill>
                <a:latin typeface="Arial"/>
                <a:ea typeface="Arial"/>
                <a:cs typeface="Arial"/>
                <a:sym typeface="Arial"/>
              </a:defRPr>
            </a:lvl6pPr>
            <a:lvl7pPr indent="0" lvl="6" marL="0" algn="r">
              <a:spcBef>
                <a:spcPts val="0"/>
              </a:spcBef>
              <a:buNone/>
              <a:defRPr b="1" i="0" sz="1350">
                <a:solidFill>
                  <a:schemeClr val="dk1"/>
                </a:solidFill>
                <a:latin typeface="Arial"/>
                <a:ea typeface="Arial"/>
                <a:cs typeface="Arial"/>
                <a:sym typeface="Arial"/>
              </a:defRPr>
            </a:lvl7pPr>
            <a:lvl8pPr indent="0" lvl="7" marL="0" algn="r">
              <a:spcBef>
                <a:spcPts val="0"/>
              </a:spcBef>
              <a:buNone/>
              <a:defRPr b="1" i="0" sz="1350">
                <a:solidFill>
                  <a:schemeClr val="dk1"/>
                </a:solidFill>
                <a:latin typeface="Arial"/>
                <a:ea typeface="Arial"/>
                <a:cs typeface="Arial"/>
                <a:sym typeface="Arial"/>
              </a:defRPr>
            </a:lvl8pPr>
            <a:lvl9pPr indent="0" lvl="8" marL="0" algn="r">
              <a:spcBef>
                <a:spcPts val="0"/>
              </a:spcBef>
              <a:buNone/>
              <a:defRPr b="1" i="0" sz="135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_Content Right">
  <p:cSld name="Title and Text Left_Content Right">
    <p:spTree>
      <p:nvGrpSpPr>
        <p:cNvPr id="84" name="Shape 84"/>
        <p:cNvGrpSpPr/>
        <p:nvPr/>
      </p:nvGrpSpPr>
      <p:grpSpPr>
        <a:xfrm>
          <a:off x="0" y="0"/>
          <a:ext cx="0" cy="0"/>
          <a:chOff x="0" y="0"/>
          <a:chExt cx="0" cy="0"/>
        </a:xfrm>
      </p:grpSpPr>
      <p:sp>
        <p:nvSpPr>
          <p:cNvPr id="85" name="Google Shape;85;p12"/>
          <p:cNvSpPr txBox="1"/>
          <p:nvPr>
            <p:ph type="title"/>
          </p:nvPr>
        </p:nvSpPr>
        <p:spPr>
          <a:xfrm>
            <a:off x="208451" y="295773"/>
            <a:ext cx="4123707"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2"/>
          <p:cNvSpPr txBox="1"/>
          <p:nvPr>
            <p:ph idx="1" type="body"/>
          </p:nvPr>
        </p:nvSpPr>
        <p:spPr>
          <a:xfrm>
            <a:off x="208451" y="1535081"/>
            <a:ext cx="4123707" cy="433231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2800"/>
              <a:buNone/>
              <a:defRPr sz="2800"/>
            </a:lvl1pPr>
            <a:lvl2pPr indent="-228600" lvl="1" marL="914400" algn="l">
              <a:lnSpc>
                <a:spcPct val="90000"/>
              </a:lnSpc>
              <a:spcBef>
                <a:spcPts val="375"/>
              </a:spcBef>
              <a:spcAft>
                <a:spcPts val="0"/>
              </a:spcAft>
              <a:buClr>
                <a:schemeClr val="lt1"/>
              </a:buClr>
              <a:buSzPts val="1050"/>
              <a:buNone/>
              <a:defRPr sz="1050"/>
            </a:lvl2pPr>
            <a:lvl3pPr indent="-228600" lvl="2" marL="1371600" algn="l">
              <a:lnSpc>
                <a:spcPct val="90000"/>
              </a:lnSpc>
              <a:spcBef>
                <a:spcPts val="375"/>
              </a:spcBef>
              <a:spcAft>
                <a:spcPts val="0"/>
              </a:spcAft>
              <a:buClr>
                <a:schemeClr val="lt1"/>
              </a:buClr>
              <a:buSzPts val="900"/>
              <a:buNone/>
              <a:defRPr sz="900"/>
            </a:lvl3pPr>
            <a:lvl4pPr indent="-228600" lvl="3" marL="1828800" algn="l">
              <a:lnSpc>
                <a:spcPct val="90000"/>
              </a:lnSpc>
              <a:spcBef>
                <a:spcPts val="375"/>
              </a:spcBef>
              <a:spcAft>
                <a:spcPts val="0"/>
              </a:spcAft>
              <a:buClr>
                <a:schemeClr val="lt1"/>
              </a:buClr>
              <a:buSzPts val="750"/>
              <a:buNone/>
              <a:defRPr sz="750"/>
            </a:lvl4pPr>
            <a:lvl5pPr indent="-228600" lvl="4" marL="2286000" algn="l">
              <a:lnSpc>
                <a:spcPct val="90000"/>
              </a:lnSpc>
              <a:spcBef>
                <a:spcPts val="375"/>
              </a:spcBef>
              <a:spcAft>
                <a:spcPts val="0"/>
              </a:spcAft>
              <a:buClr>
                <a:schemeClr val="lt1"/>
              </a:buClr>
              <a:buSzPts val="750"/>
              <a:buNone/>
              <a:defRPr sz="750"/>
            </a:lvl5pPr>
            <a:lvl6pPr indent="-228600" lvl="5" marL="2743200" algn="l">
              <a:lnSpc>
                <a:spcPct val="90000"/>
              </a:lnSpc>
              <a:spcBef>
                <a:spcPts val="375"/>
              </a:spcBef>
              <a:spcAft>
                <a:spcPts val="0"/>
              </a:spcAft>
              <a:buClr>
                <a:schemeClr val="lt1"/>
              </a:buClr>
              <a:buSzPts val="750"/>
              <a:buNone/>
              <a:defRPr sz="750"/>
            </a:lvl6pPr>
            <a:lvl7pPr indent="-228600" lvl="6" marL="3200400" algn="l">
              <a:lnSpc>
                <a:spcPct val="90000"/>
              </a:lnSpc>
              <a:spcBef>
                <a:spcPts val="375"/>
              </a:spcBef>
              <a:spcAft>
                <a:spcPts val="0"/>
              </a:spcAft>
              <a:buClr>
                <a:schemeClr val="lt1"/>
              </a:buClr>
              <a:buSzPts val="750"/>
              <a:buNone/>
              <a:defRPr sz="750"/>
            </a:lvl7pPr>
            <a:lvl8pPr indent="-228600" lvl="7" marL="3657600" algn="l">
              <a:lnSpc>
                <a:spcPct val="90000"/>
              </a:lnSpc>
              <a:spcBef>
                <a:spcPts val="375"/>
              </a:spcBef>
              <a:spcAft>
                <a:spcPts val="0"/>
              </a:spcAft>
              <a:buClr>
                <a:schemeClr val="lt1"/>
              </a:buClr>
              <a:buSzPts val="750"/>
              <a:buNone/>
              <a:defRPr sz="750"/>
            </a:lvl8pPr>
            <a:lvl9pPr indent="-228600" lvl="8" marL="4114800" algn="l">
              <a:lnSpc>
                <a:spcPct val="90000"/>
              </a:lnSpc>
              <a:spcBef>
                <a:spcPts val="375"/>
              </a:spcBef>
              <a:spcAft>
                <a:spcPts val="0"/>
              </a:spcAft>
              <a:buClr>
                <a:schemeClr val="lt1"/>
              </a:buClr>
              <a:buSzPts val="750"/>
              <a:buNone/>
              <a:defRPr sz="750"/>
            </a:lvl9pPr>
          </a:lstStyle>
          <a:p/>
        </p:txBody>
      </p:sp>
      <p:sp>
        <p:nvSpPr>
          <p:cNvPr id="87" name="Google Shape;87;p12"/>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88" name="Google Shape;88;p12"/>
          <p:cNvSpPr/>
          <p:nvPr>
            <p:ph idx="2" type="pic"/>
          </p:nvPr>
        </p:nvSpPr>
        <p:spPr>
          <a:xfrm>
            <a:off x="4572000" y="0"/>
            <a:ext cx="4574286" cy="6217920"/>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_Text Right">
  <p:cSld name="Title and Text Left_Text Right">
    <p:spTree>
      <p:nvGrpSpPr>
        <p:cNvPr id="89" name="Shape 89"/>
        <p:cNvGrpSpPr/>
        <p:nvPr/>
      </p:nvGrpSpPr>
      <p:grpSpPr>
        <a:xfrm>
          <a:off x="0" y="0"/>
          <a:ext cx="0" cy="0"/>
          <a:chOff x="0" y="0"/>
          <a:chExt cx="0" cy="0"/>
        </a:xfrm>
      </p:grpSpPr>
      <p:sp>
        <p:nvSpPr>
          <p:cNvPr id="90" name="Google Shape;90;p13"/>
          <p:cNvSpPr/>
          <p:nvPr/>
        </p:nvSpPr>
        <p:spPr>
          <a:xfrm>
            <a:off x="4572000" y="0"/>
            <a:ext cx="4572000" cy="6208770"/>
          </a:xfrm>
          <a:prstGeom prst="rect">
            <a:avLst/>
          </a:prstGeom>
          <a:solidFill>
            <a:schemeClr val="lt1">
              <a:alpha val="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91" name="Google Shape;91;p13"/>
          <p:cNvSpPr txBox="1"/>
          <p:nvPr>
            <p:ph type="title"/>
          </p:nvPr>
        </p:nvSpPr>
        <p:spPr>
          <a:xfrm>
            <a:off x="208451" y="295773"/>
            <a:ext cx="4121658"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None/>
              <a:defRPr sz="36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3"/>
          <p:cNvSpPr txBox="1"/>
          <p:nvPr>
            <p:ph idx="1" type="body"/>
          </p:nvPr>
        </p:nvSpPr>
        <p:spPr>
          <a:xfrm>
            <a:off x="208451" y="1535080"/>
            <a:ext cx="4123707" cy="433232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2800"/>
              <a:buNone/>
              <a:defRPr sz="2800"/>
            </a:lvl1pPr>
            <a:lvl2pPr indent="-228600" lvl="1" marL="914400" algn="l">
              <a:lnSpc>
                <a:spcPct val="90000"/>
              </a:lnSpc>
              <a:spcBef>
                <a:spcPts val="375"/>
              </a:spcBef>
              <a:spcAft>
                <a:spcPts val="0"/>
              </a:spcAft>
              <a:buClr>
                <a:schemeClr val="lt1"/>
              </a:buClr>
              <a:buSzPts val="1050"/>
              <a:buNone/>
              <a:defRPr sz="1050"/>
            </a:lvl2pPr>
            <a:lvl3pPr indent="-228600" lvl="2" marL="1371600" algn="l">
              <a:lnSpc>
                <a:spcPct val="90000"/>
              </a:lnSpc>
              <a:spcBef>
                <a:spcPts val="375"/>
              </a:spcBef>
              <a:spcAft>
                <a:spcPts val="0"/>
              </a:spcAft>
              <a:buClr>
                <a:schemeClr val="lt1"/>
              </a:buClr>
              <a:buSzPts val="900"/>
              <a:buNone/>
              <a:defRPr sz="900"/>
            </a:lvl3pPr>
            <a:lvl4pPr indent="-228600" lvl="3" marL="1828800" algn="l">
              <a:lnSpc>
                <a:spcPct val="90000"/>
              </a:lnSpc>
              <a:spcBef>
                <a:spcPts val="375"/>
              </a:spcBef>
              <a:spcAft>
                <a:spcPts val="0"/>
              </a:spcAft>
              <a:buClr>
                <a:schemeClr val="lt1"/>
              </a:buClr>
              <a:buSzPts val="750"/>
              <a:buNone/>
              <a:defRPr sz="750"/>
            </a:lvl4pPr>
            <a:lvl5pPr indent="-228600" lvl="4" marL="2286000" algn="l">
              <a:lnSpc>
                <a:spcPct val="90000"/>
              </a:lnSpc>
              <a:spcBef>
                <a:spcPts val="375"/>
              </a:spcBef>
              <a:spcAft>
                <a:spcPts val="0"/>
              </a:spcAft>
              <a:buClr>
                <a:schemeClr val="lt1"/>
              </a:buClr>
              <a:buSzPts val="750"/>
              <a:buNone/>
              <a:defRPr sz="750"/>
            </a:lvl5pPr>
            <a:lvl6pPr indent="-228600" lvl="5" marL="2743200" algn="l">
              <a:lnSpc>
                <a:spcPct val="90000"/>
              </a:lnSpc>
              <a:spcBef>
                <a:spcPts val="375"/>
              </a:spcBef>
              <a:spcAft>
                <a:spcPts val="0"/>
              </a:spcAft>
              <a:buClr>
                <a:schemeClr val="lt1"/>
              </a:buClr>
              <a:buSzPts val="750"/>
              <a:buNone/>
              <a:defRPr sz="750"/>
            </a:lvl6pPr>
            <a:lvl7pPr indent="-228600" lvl="6" marL="3200400" algn="l">
              <a:lnSpc>
                <a:spcPct val="90000"/>
              </a:lnSpc>
              <a:spcBef>
                <a:spcPts val="375"/>
              </a:spcBef>
              <a:spcAft>
                <a:spcPts val="0"/>
              </a:spcAft>
              <a:buClr>
                <a:schemeClr val="lt1"/>
              </a:buClr>
              <a:buSzPts val="750"/>
              <a:buNone/>
              <a:defRPr sz="750"/>
            </a:lvl7pPr>
            <a:lvl8pPr indent="-228600" lvl="7" marL="3657600" algn="l">
              <a:lnSpc>
                <a:spcPct val="90000"/>
              </a:lnSpc>
              <a:spcBef>
                <a:spcPts val="375"/>
              </a:spcBef>
              <a:spcAft>
                <a:spcPts val="0"/>
              </a:spcAft>
              <a:buClr>
                <a:schemeClr val="lt1"/>
              </a:buClr>
              <a:buSzPts val="750"/>
              <a:buNone/>
              <a:defRPr sz="750"/>
            </a:lvl8pPr>
            <a:lvl9pPr indent="-228600" lvl="8" marL="4114800" algn="l">
              <a:lnSpc>
                <a:spcPct val="90000"/>
              </a:lnSpc>
              <a:spcBef>
                <a:spcPts val="375"/>
              </a:spcBef>
              <a:spcAft>
                <a:spcPts val="0"/>
              </a:spcAft>
              <a:buClr>
                <a:schemeClr val="lt1"/>
              </a:buClr>
              <a:buSzPts val="750"/>
              <a:buNone/>
              <a:defRPr sz="750"/>
            </a:lvl9pPr>
          </a:lstStyle>
          <a:p/>
        </p:txBody>
      </p:sp>
      <p:sp>
        <p:nvSpPr>
          <p:cNvPr id="93" name="Google Shape;93;p1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94" name="Google Shape;94;p13"/>
          <p:cNvSpPr txBox="1"/>
          <p:nvPr>
            <p:ph idx="2" type="body"/>
          </p:nvPr>
        </p:nvSpPr>
        <p:spPr>
          <a:xfrm>
            <a:off x="4822317" y="419100"/>
            <a:ext cx="4121658" cy="5448300"/>
          </a:xfrm>
          <a:prstGeom prst="rect">
            <a:avLst/>
          </a:prstGeom>
          <a:noFill/>
          <a:ln>
            <a:noFill/>
          </a:ln>
        </p:spPr>
        <p:txBody>
          <a:bodyPr anchorCtr="0" anchor="ctr"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 Multiple_Content Right" showMasterSp="0">
  <p:cSld name="Title and Text Left Multiple_Content Right">
    <p:spTree>
      <p:nvGrpSpPr>
        <p:cNvPr id="95" name="Shape 95"/>
        <p:cNvGrpSpPr/>
        <p:nvPr/>
      </p:nvGrpSpPr>
      <p:grpSpPr>
        <a:xfrm>
          <a:off x="0" y="0"/>
          <a:ext cx="0" cy="0"/>
          <a:chOff x="0" y="0"/>
          <a:chExt cx="0" cy="0"/>
        </a:xfrm>
      </p:grpSpPr>
      <p:sp>
        <p:nvSpPr>
          <p:cNvPr id="96" name="Google Shape;96;p14"/>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7" name="Google Shape;97;p14"/>
          <p:cNvSpPr txBox="1"/>
          <p:nvPr>
            <p:ph type="title"/>
          </p:nvPr>
        </p:nvSpPr>
        <p:spPr>
          <a:xfrm>
            <a:off x="208451" y="295773"/>
            <a:ext cx="4123707" cy="1143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4"/>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2800"/>
              <a:buNone/>
              <a:defRPr sz="2800"/>
            </a:lvl1pPr>
            <a:lvl2pPr indent="-228600" lvl="1" marL="914400" algn="l">
              <a:lnSpc>
                <a:spcPct val="90000"/>
              </a:lnSpc>
              <a:spcBef>
                <a:spcPts val="375"/>
              </a:spcBef>
              <a:spcAft>
                <a:spcPts val="0"/>
              </a:spcAft>
              <a:buClr>
                <a:schemeClr val="lt1"/>
              </a:buClr>
              <a:buSzPts val="1050"/>
              <a:buNone/>
              <a:defRPr sz="1050"/>
            </a:lvl2pPr>
            <a:lvl3pPr indent="-228600" lvl="2" marL="1371600" algn="l">
              <a:lnSpc>
                <a:spcPct val="90000"/>
              </a:lnSpc>
              <a:spcBef>
                <a:spcPts val="375"/>
              </a:spcBef>
              <a:spcAft>
                <a:spcPts val="0"/>
              </a:spcAft>
              <a:buClr>
                <a:schemeClr val="lt1"/>
              </a:buClr>
              <a:buSzPts val="900"/>
              <a:buNone/>
              <a:defRPr sz="900"/>
            </a:lvl3pPr>
            <a:lvl4pPr indent="-228600" lvl="3" marL="1828800" algn="l">
              <a:lnSpc>
                <a:spcPct val="90000"/>
              </a:lnSpc>
              <a:spcBef>
                <a:spcPts val="375"/>
              </a:spcBef>
              <a:spcAft>
                <a:spcPts val="0"/>
              </a:spcAft>
              <a:buClr>
                <a:schemeClr val="lt1"/>
              </a:buClr>
              <a:buSzPts val="750"/>
              <a:buNone/>
              <a:defRPr sz="750"/>
            </a:lvl4pPr>
            <a:lvl5pPr indent="-228600" lvl="4" marL="2286000" algn="l">
              <a:lnSpc>
                <a:spcPct val="90000"/>
              </a:lnSpc>
              <a:spcBef>
                <a:spcPts val="375"/>
              </a:spcBef>
              <a:spcAft>
                <a:spcPts val="0"/>
              </a:spcAft>
              <a:buClr>
                <a:schemeClr val="lt1"/>
              </a:buClr>
              <a:buSzPts val="750"/>
              <a:buNone/>
              <a:defRPr sz="750"/>
            </a:lvl5pPr>
            <a:lvl6pPr indent="-228600" lvl="5" marL="2743200" algn="l">
              <a:lnSpc>
                <a:spcPct val="90000"/>
              </a:lnSpc>
              <a:spcBef>
                <a:spcPts val="375"/>
              </a:spcBef>
              <a:spcAft>
                <a:spcPts val="0"/>
              </a:spcAft>
              <a:buClr>
                <a:schemeClr val="lt1"/>
              </a:buClr>
              <a:buSzPts val="750"/>
              <a:buNone/>
              <a:defRPr sz="750"/>
            </a:lvl6pPr>
            <a:lvl7pPr indent="-228600" lvl="6" marL="3200400" algn="l">
              <a:lnSpc>
                <a:spcPct val="90000"/>
              </a:lnSpc>
              <a:spcBef>
                <a:spcPts val="375"/>
              </a:spcBef>
              <a:spcAft>
                <a:spcPts val="0"/>
              </a:spcAft>
              <a:buClr>
                <a:schemeClr val="lt1"/>
              </a:buClr>
              <a:buSzPts val="750"/>
              <a:buNone/>
              <a:defRPr sz="750"/>
            </a:lvl7pPr>
            <a:lvl8pPr indent="-228600" lvl="7" marL="3657600" algn="l">
              <a:lnSpc>
                <a:spcPct val="90000"/>
              </a:lnSpc>
              <a:spcBef>
                <a:spcPts val="375"/>
              </a:spcBef>
              <a:spcAft>
                <a:spcPts val="0"/>
              </a:spcAft>
              <a:buClr>
                <a:schemeClr val="lt1"/>
              </a:buClr>
              <a:buSzPts val="750"/>
              <a:buNone/>
              <a:defRPr sz="750"/>
            </a:lvl8pPr>
            <a:lvl9pPr indent="-228600" lvl="8" marL="4114800" algn="l">
              <a:lnSpc>
                <a:spcPct val="90000"/>
              </a:lnSpc>
              <a:spcBef>
                <a:spcPts val="375"/>
              </a:spcBef>
              <a:spcAft>
                <a:spcPts val="0"/>
              </a:spcAft>
              <a:buClr>
                <a:schemeClr val="lt1"/>
              </a:buClr>
              <a:buSzPts val="750"/>
              <a:buNone/>
              <a:defRPr sz="750"/>
            </a:lvl9pPr>
          </a:lstStyle>
          <a:p/>
        </p:txBody>
      </p:sp>
      <p:cxnSp>
        <p:nvCxnSpPr>
          <p:cNvPr id="99" name="Google Shape;99;p14"/>
          <p:cNvCxnSpPr/>
          <p:nvPr/>
        </p:nvCxnSpPr>
        <p:spPr>
          <a:xfrm>
            <a:off x="304800" y="1476768"/>
            <a:ext cx="533400" cy="0"/>
          </a:xfrm>
          <a:prstGeom prst="straightConnector1">
            <a:avLst/>
          </a:prstGeom>
          <a:noFill/>
          <a:ln cap="flat" cmpd="sng" w="28575">
            <a:solidFill>
              <a:schemeClr val="lt1"/>
            </a:solidFill>
            <a:prstDash val="solid"/>
            <a:miter lim="800000"/>
            <a:headEnd len="sm" w="sm" type="none"/>
            <a:tailEnd len="sm" w="sm" type="none"/>
          </a:ln>
        </p:spPr>
      </p:cxnSp>
      <p:sp>
        <p:nvSpPr>
          <p:cNvPr id="100" name="Google Shape;100;p14"/>
          <p:cNvSpPr/>
          <p:nvPr/>
        </p:nvSpPr>
        <p:spPr>
          <a:xfrm>
            <a:off x="0" y="6212926"/>
            <a:ext cx="9144000"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01" name="Google Shape;101;p14"/>
          <p:cNvSpPr/>
          <p:nvPr>
            <p:ph idx="2" type="pic"/>
          </p:nvPr>
        </p:nvSpPr>
        <p:spPr>
          <a:xfrm>
            <a:off x="4572000" y="0"/>
            <a:ext cx="4574286" cy="6217920"/>
          </a:xfrm>
          <a:prstGeom prst="rect">
            <a:avLst/>
          </a:prstGeom>
          <a:noFill/>
          <a:ln>
            <a:noFill/>
          </a:ln>
        </p:spPr>
      </p:sp>
      <p:pic>
        <p:nvPicPr>
          <p:cNvPr id="102" name="Google Shape;102;p14"/>
          <p:cNvPicPr preferRelativeResize="0"/>
          <p:nvPr/>
        </p:nvPicPr>
        <p:blipFill rotWithShape="1">
          <a:blip r:embed="rId2">
            <a:alphaModFix/>
          </a:blip>
          <a:srcRect b="0" l="0" r="0" t="0"/>
          <a:stretch/>
        </p:blipFill>
        <p:spPr>
          <a:xfrm>
            <a:off x="392430" y="6410997"/>
            <a:ext cx="1607820" cy="248927"/>
          </a:xfrm>
          <a:prstGeom prst="rect">
            <a:avLst/>
          </a:prstGeom>
          <a:noFill/>
          <a:ln>
            <a:noFill/>
          </a:ln>
        </p:spPr>
      </p:pic>
      <p:sp>
        <p:nvSpPr>
          <p:cNvPr id="103" name="Google Shape;103;p14"/>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i="0" sz="1350">
                <a:solidFill>
                  <a:schemeClr val="dk1"/>
                </a:solidFill>
                <a:latin typeface="Arial"/>
                <a:ea typeface="Arial"/>
                <a:cs typeface="Arial"/>
                <a:sym typeface="Arial"/>
              </a:defRPr>
            </a:lvl1pPr>
            <a:lvl2pPr indent="0" lvl="1" marL="0" algn="r">
              <a:spcBef>
                <a:spcPts val="0"/>
              </a:spcBef>
              <a:buNone/>
              <a:defRPr b="1" i="0" sz="1350">
                <a:solidFill>
                  <a:schemeClr val="dk1"/>
                </a:solidFill>
                <a:latin typeface="Arial"/>
                <a:ea typeface="Arial"/>
                <a:cs typeface="Arial"/>
                <a:sym typeface="Arial"/>
              </a:defRPr>
            </a:lvl2pPr>
            <a:lvl3pPr indent="0" lvl="2" marL="0" algn="r">
              <a:spcBef>
                <a:spcPts val="0"/>
              </a:spcBef>
              <a:buNone/>
              <a:defRPr b="1" i="0" sz="1350">
                <a:solidFill>
                  <a:schemeClr val="dk1"/>
                </a:solidFill>
                <a:latin typeface="Arial"/>
                <a:ea typeface="Arial"/>
                <a:cs typeface="Arial"/>
                <a:sym typeface="Arial"/>
              </a:defRPr>
            </a:lvl3pPr>
            <a:lvl4pPr indent="0" lvl="3" marL="0" algn="r">
              <a:spcBef>
                <a:spcPts val="0"/>
              </a:spcBef>
              <a:buNone/>
              <a:defRPr b="1" i="0" sz="1350">
                <a:solidFill>
                  <a:schemeClr val="dk1"/>
                </a:solidFill>
                <a:latin typeface="Arial"/>
                <a:ea typeface="Arial"/>
                <a:cs typeface="Arial"/>
                <a:sym typeface="Arial"/>
              </a:defRPr>
            </a:lvl4pPr>
            <a:lvl5pPr indent="0" lvl="4" marL="0" algn="r">
              <a:spcBef>
                <a:spcPts val="0"/>
              </a:spcBef>
              <a:buNone/>
              <a:defRPr b="1" i="0" sz="1350">
                <a:solidFill>
                  <a:schemeClr val="dk1"/>
                </a:solidFill>
                <a:latin typeface="Arial"/>
                <a:ea typeface="Arial"/>
                <a:cs typeface="Arial"/>
                <a:sym typeface="Arial"/>
              </a:defRPr>
            </a:lvl5pPr>
            <a:lvl6pPr indent="0" lvl="5" marL="0" algn="r">
              <a:spcBef>
                <a:spcPts val="0"/>
              </a:spcBef>
              <a:buNone/>
              <a:defRPr b="1" i="0" sz="1350">
                <a:solidFill>
                  <a:schemeClr val="dk1"/>
                </a:solidFill>
                <a:latin typeface="Arial"/>
                <a:ea typeface="Arial"/>
                <a:cs typeface="Arial"/>
                <a:sym typeface="Arial"/>
              </a:defRPr>
            </a:lvl6pPr>
            <a:lvl7pPr indent="0" lvl="6" marL="0" algn="r">
              <a:spcBef>
                <a:spcPts val="0"/>
              </a:spcBef>
              <a:buNone/>
              <a:defRPr b="1" i="0" sz="1350">
                <a:solidFill>
                  <a:schemeClr val="dk1"/>
                </a:solidFill>
                <a:latin typeface="Arial"/>
                <a:ea typeface="Arial"/>
                <a:cs typeface="Arial"/>
                <a:sym typeface="Arial"/>
              </a:defRPr>
            </a:lvl7pPr>
            <a:lvl8pPr indent="0" lvl="7" marL="0" algn="r">
              <a:spcBef>
                <a:spcPts val="0"/>
              </a:spcBef>
              <a:buNone/>
              <a:defRPr b="1" i="0" sz="1350">
                <a:solidFill>
                  <a:schemeClr val="dk1"/>
                </a:solidFill>
                <a:latin typeface="Arial"/>
                <a:ea typeface="Arial"/>
                <a:cs typeface="Arial"/>
                <a:sym typeface="Arial"/>
              </a:defRPr>
            </a:lvl8pPr>
            <a:lvl9pPr indent="0" lvl="8" marL="0" algn="r">
              <a:spcBef>
                <a:spcPts val="0"/>
              </a:spcBef>
              <a:buNone/>
              <a:defRPr b="1" i="0" sz="135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 Multiple_Text Right" showMasterSp="0">
  <p:cSld name="Title and Text Left Multiple_Text Right">
    <p:spTree>
      <p:nvGrpSpPr>
        <p:cNvPr id="104" name="Shape 104"/>
        <p:cNvGrpSpPr/>
        <p:nvPr/>
      </p:nvGrpSpPr>
      <p:grpSpPr>
        <a:xfrm>
          <a:off x="0" y="0"/>
          <a:ext cx="0" cy="0"/>
          <a:chOff x="0" y="0"/>
          <a:chExt cx="0" cy="0"/>
        </a:xfrm>
      </p:grpSpPr>
      <p:sp>
        <p:nvSpPr>
          <p:cNvPr id="105" name="Google Shape;105;p15"/>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6" name="Google Shape;106;p15"/>
          <p:cNvSpPr/>
          <p:nvPr/>
        </p:nvSpPr>
        <p:spPr>
          <a:xfrm>
            <a:off x="4572000" y="0"/>
            <a:ext cx="4572000" cy="6208770"/>
          </a:xfrm>
          <a:prstGeom prst="rect">
            <a:avLst/>
          </a:prstGeom>
          <a:solidFill>
            <a:schemeClr val="lt1">
              <a:alpha val="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07" name="Google Shape;107;p15"/>
          <p:cNvSpPr txBox="1"/>
          <p:nvPr>
            <p:ph type="title"/>
          </p:nvPr>
        </p:nvSpPr>
        <p:spPr>
          <a:xfrm>
            <a:off x="208451" y="295773"/>
            <a:ext cx="4121658" cy="1143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600"/>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15"/>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2800"/>
              <a:buNone/>
              <a:defRPr sz="2800"/>
            </a:lvl1pPr>
            <a:lvl2pPr indent="-228600" lvl="1" marL="914400" algn="l">
              <a:lnSpc>
                <a:spcPct val="90000"/>
              </a:lnSpc>
              <a:spcBef>
                <a:spcPts val="375"/>
              </a:spcBef>
              <a:spcAft>
                <a:spcPts val="0"/>
              </a:spcAft>
              <a:buClr>
                <a:schemeClr val="lt1"/>
              </a:buClr>
              <a:buSzPts val="1050"/>
              <a:buNone/>
              <a:defRPr sz="1050"/>
            </a:lvl2pPr>
            <a:lvl3pPr indent="-228600" lvl="2" marL="1371600" algn="l">
              <a:lnSpc>
                <a:spcPct val="90000"/>
              </a:lnSpc>
              <a:spcBef>
                <a:spcPts val="375"/>
              </a:spcBef>
              <a:spcAft>
                <a:spcPts val="0"/>
              </a:spcAft>
              <a:buClr>
                <a:schemeClr val="lt1"/>
              </a:buClr>
              <a:buSzPts val="900"/>
              <a:buNone/>
              <a:defRPr sz="900"/>
            </a:lvl3pPr>
            <a:lvl4pPr indent="-228600" lvl="3" marL="1828800" algn="l">
              <a:lnSpc>
                <a:spcPct val="90000"/>
              </a:lnSpc>
              <a:spcBef>
                <a:spcPts val="375"/>
              </a:spcBef>
              <a:spcAft>
                <a:spcPts val="0"/>
              </a:spcAft>
              <a:buClr>
                <a:schemeClr val="lt1"/>
              </a:buClr>
              <a:buSzPts val="750"/>
              <a:buNone/>
              <a:defRPr sz="750"/>
            </a:lvl4pPr>
            <a:lvl5pPr indent="-228600" lvl="4" marL="2286000" algn="l">
              <a:lnSpc>
                <a:spcPct val="90000"/>
              </a:lnSpc>
              <a:spcBef>
                <a:spcPts val="375"/>
              </a:spcBef>
              <a:spcAft>
                <a:spcPts val="0"/>
              </a:spcAft>
              <a:buClr>
                <a:schemeClr val="lt1"/>
              </a:buClr>
              <a:buSzPts val="750"/>
              <a:buNone/>
              <a:defRPr sz="750"/>
            </a:lvl5pPr>
            <a:lvl6pPr indent="-228600" lvl="5" marL="2743200" algn="l">
              <a:lnSpc>
                <a:spcPct val="90000"/>
              </a:lnSpc>
              <a:spcBef>
                <a:spcPts val="375"/>
              </a:spcBef>
              <a:spcAft>
                <a:spcPts val="0"/>
              </a:spcAft>
              <a:buClr>
                <a:schemeClr val="lt1"/>
              </a:buClr>
              <a:buSzPts val="750"/>
              <a:buNone/>
              <a:defRPr sz="750"/>
            </a:lvl6pPr>
            <a:lvl7pPr indent="-228600" lvl="6" marL="3200400" algn="l">
              <a:lnSpc>
                <a:spcPct val="90000"/>
              </a:lnSpc>
              <a:spcBef>
                <a:spcPts val="375"/>
              </a:spcBef>
              <a:spcAft>
                <a:spcPts val="0"/>
              </a:spcAft>
              <a:buClr>
                <a:schemeClr val="lt1"/>
              </a:buClr>
              <a:buSzPts val="750"/>
              <a:buNone/>
              <a:defRPr sz="750"/>
            </a:lvl7pPr>
            <a:lvl8pPr indent="-228600" lvl="7" marL="3657600" algn="l">
              <a:lnSpc>
                <a:spcPct val="90000"/>
              </a:lnSpc>
              <a:spcBef>
                <a:spcPts val="375"/>
              </a:spcBef>
              <a:spcAft>
                <a:spcPts val="0"/>
              </a:spcAft>
              <a:buClr>
                <a:schemeClr val="lt1"/>
              </a:buClr>
              <a:buSzPts val="750"/>
              <a:buNone/>
              <a:defRPr sz="750"/>
            </a:lvl8pPr>
            <a:lvl9pPr indent="-228600" lvl="8" marL="4114800" algn="l">
              <a:lnSpc>
                <a:spcPct val="90000"/>
              </a:lnSpc>
              <a:spcBef>
                <a:spcPts val="375"/>
              </a:spcBef>
              <a:spcAft>
                <a:spcPts val="0"/>
              </a:spcAft>
              <a:buClr>
                <a:schemeClr val="lt1"/>
              </a:buClr>
              <a:buSzPts val="750"/>
              <a:buNone/>
              <a:defRPr sz="750"/>
            </a:lvl9pPr>
          </a:lstStyle>
          <a:p/>
        </p:txBody>
      </p:sp>
      <p:cxnSp>
        <p:nvCxnSpPr>
          <p:cNvPr id="109" name="Google Shape;109;p15"/>
          <p:cNvCxnSpPr/>
          <p:nvPr/>
        </p:nvCxnSpPr>
        <p:spPr>
          <a:xfrm>
            <a:off x="304800" y="1476768"/>
            <a:ext cx="533400" cy="0"/>
          </a:xfrm>
          <a:prstGeom prst="straightConnector1">
            <a:avLst/>
          </a:prstGeom>
          <a:noFill/>
          <a:ln cap="flat" cmpd="sng" w="28575">
            <a:solidFill>
              <a:schemeClr val="lt1"/>
            </a:solidFill>
            <a:prstDash val="solid"/>
            <a:miter lim="800000"/>
            <a:headEnd len="sm" w="sm" type="none"/>
            <a:tailEnd len="sm" w="sm" type="none"/>
          </a:ln>
        </p:spPr>
      </p:cxnSp>
      <p:sp>
        <p:nvSpPr>
          <p:cNvPr id="110" name="Google Shape;110;p15"/>
          <p:cNvSpPr txBox="1"/>
          <p:nvPr>
            <p:ph idx="2" type="body"/>
          </p:nvPr>
        </p:nvSpPr>
        <p:spPr>
          <a:xfrm>
            <a:off x="4813892" y="419100"/>
            <a:ext cx="4121658" cy="5448300"/>
          </a:xfrm>
          <a:prstGeom prst="rect">
            <a:avLst/>
          </a:prstGeom>
          <a:noFill/>
          <a:ln>
            <a:noFill/>
          </a:ln>
        </p:spPr>
        <p:txBody>
          <a:bodyPr anchorCtr="0" anchor="ctr"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111" name="Google Shape;111;p15"/>
          <p:cNvSpPr/>
          <p:nvPr/>
        </p:nvSpPr>
        <p:spPr>
          <a:xfrm>
            <a:off x="0" y="6212926"/>
            <a:ext cx="9144000"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12" name="Google Shape;112;p15"/>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i="0" sz="1350">
                <a:solidFill>
                  <a:schemeClr val="dk1"/>
                </a:solidFill>
                <a:latin typeface="Arial"/>
                <a:ea typeface="Arial"/>
                <a:cs typeface="Arial"/>
                <a:sym typeface="Arial"/>
              </a:defRPr>
            </a:lvl1pPr>
            <a:lvl2pPr indent="0" lvl="1" marL="0" algn="r">
              <a:spcBef>
                <a:spcPts val="0"/>
              </a:spcBef>
              <a:buNone/>
              <a:defRPr b="1" i="0" sz="1350">
                <a:solidFill>
                  <a:schemeClr val="dk1"/>
                </a:solidFill>
                <a:latin typeface="Arial"/>
                <a:ea typeface="Arial"/>
                <a:cs typeface="Arial"/>
                <a:sym typeface="Arial"/>
              </a:defRPr>
            </a:lvl2pPr>
            <a:lvl3pPr indent="0" lvl="2" marL="0" algn="r">
              <a:spcBef>
                <a:spcPts val="0"/>
              </a:spcBef>
              <a:buNone/>
              <a:defRPr b="1" i="0" sz="1350">
                <a:solidFill>
                  <a:schemeClr val="dk1"/>
                </a:solidFill>
                <a:latin typeface="Arial"/>
                <a:ea typeface="Arial"/>
                <a:cs typeface="Arial"/>
                <a:sym typeface="Arial"/>
              </a:defRPr>
            </a:lvl3pPr>
            <a:lvl4pPr indent="0" lvl="3" marL="0" algn="r">
              <a:spcBef>
                <a:spcPts val="0"/>
              </a:spcBef>
              <a:buNone/>
              <a:defRPr b="1" i="0" sz="1350">
                <a:solidFill>
                  <a:schemeClr val="dk1"/>
                </a:solidFill>
                <a:latin typeface="Arial"/>
                <a:ea typeface="Arial"/>
                <a:cs typeface="Arial"/>
                <a:sym typeface="Arial"/>
              </a:defRPr>
            </a:lvl4pPr>
            <a:lvl5pPr indent="0" lvl="4" marL="0" algn="r">
              <a:spcBef>
                <a:spcPts val="0"/>
              </a:spcBef>
              <a:buNone/>
              <a:defRPr b="1" i="0" sz="1350">
                <a:solidFill>
                  <a:schemeClr val="dk1"/>
                </a:solidFill>
                <a:latin typeface="Arial"/>
                <a:ea typeface="Arial"/>
                <a:cs typeface="Arial"/>
                <a:sym typeface="Arial"/>
              </a:defRPr>
            </a:lvl5pPr>
            <a:lvl6pPr indent="0" lvl="5" marL="0" algn="r">
              <a:spcBef>
                <a:spcPts val="0"/>
              </a:spcBef>
              <a:buNone/>
              <a:defRPr b="1" i="0" sz="1350">
                <a:solidFill>
                  <a:schemeClr val="dk1"/>
                </a:solidFill>
                <a:latin typeface="Arial"/>
                <a:ea typeface="Arial"/>
                <a:cs typeface="Arial"/>
                <a:sym typeface="Arial"/>
              </a:defRPr>
            </a:lvl6pPr>
            <a:lvl7pPr indent="0" lvl="6" marL="0" algn="r">
              <a:spcBef>
                <a:spcPts val="0"/>
              </a:spcBef>
              <a:buNone/>
              <a:defRPr b="1" i="0" sz="1350">
                <a:solidFill>
                  <a:schemeClr val="dk1"/>
                </a:solidFill>
                <a:latin typeface="Arial"/>
                <a:ea typeface="Arial"/>
                <a:cs typeface="Arial"/>
                <a:sym typeface="Arial"/>
              </a:defRPr>
            </a:lvl7pPr>
            <a:lvl8pPr indent="0" lvl="7" marL="0" algn="r">
              <a:spcBef>
                <a:spcPts val="0"/>
              </a:spcBef>
              <a:buNone/>
              <a:defRPr b="1" i="0" sz="1350">
                <a:solidFill>
                  <a:schemeClr val="dk1"/>
                </a:solidFill>
                <a:latin typeface="Arial"/>
                <a:ea typeface="Arial"/>
                <a:cs typeface="Arial"/>
                <a:sym typeface="Arial"/>
              </a:defRPr>
            </a:lvl8pPr>
            <a:lvl9pPr indent="0" lvl="8" marL="0" algn="r">
              <a:spcBef>
                <a:spcPts val="0"/>
              </a:spcBef>
              <a:buNone/>
              <a:defRPr b="1" i="0" sz="135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13" name="Google Shape;113;p15"/>
          <p:cNvPicPr preferRelativeResize="0"/>
          <p:nvPr/>
        </p:nvPicPr>
        <p:blipFill rotWithShape="1">
          <a:blip r:embed="rId2">
            <a:alphaModFix/>
          </a:blip>
          <a:srcRect b="0" l="0" r="0" t="0"/>
          <a:stretch/>
        </p:blipFill>
        <p:spPr>
          <a:xfrm>
            <a:off x="392430" y="6410997"/>
            <a:ext cx="1607820" cy="248927"/>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arge Image">
  <p:cSld name="Title and Large Image">
    <p:spTree>
      <p:nvGrpSpPr>
        <p:cNvPr id="114" name="Shape 114"/>
        <p:cNvGrpSpPr/>
        <p:nvPr/>
      </p:nvGrpSpPr>
      <p:grpSpPr>
        <a:xfrm>
          <a:off x="0" y="0"/>
          <a:ext cx="0" cy="0"/>
          <a:chOff x="0" y="0"/>
          <a:chExt cx="0" cy="0"/>
        </a:xfrm>
      </p:grpSpPr>
      <p:sp>
        <p:nvSpPr>
          <p:cNvPr id="115" name="Google Shape;115;p16"/>
          <p:cNvSpPr/>
          <p:nvPr>
            <p:ph idx="2" type="pic"/>
          </p:nvPr>
        </p:nvSpPr>
        <p:spPr>
          <a:xfrm>
            <a:off x="0" y="1143000"/>
            <a:ext cx="9144000" cy="5084065"/>
          </a:xfrm>
          <a:prstGeom prst="rect">
            <a:avLst/>
          </a:prstGeom>
          <a:noFill/>
          <a:ln>
            <a:noFill/>
          </a:ln>
        </p:spPr>
      </p:sp>
      <p:sp>
        <p:nvSpPr>
          <p:cNvPr id="116" name="Google Shape;116;p16"/>
          <p:cNvSpPr/>
          <p:nvPr/>
        </p:nvSpPr>
        <p:spPr>
          <a:xfrm>
            <a:off x="0" y="-1"/>
            <a:ext cx="9144000" cy="114300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17" name="Google Shape;117;p1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6"/>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119" name="Google Shape;119;p16"/>
          <p:cNvCxnSpPr/>
          <p:nvPr/>
        </p:nvCxnSpPr>
        <p:spPr>
          <a:xfrm>
            <a:off x="304800" y="989880"/>
            <a:ext cx="533400" cy="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showMasterSp="0">
  <p:cSld name="1_Custom Layout">
    <p:spTree>
      <p:nvGrpSpPr>
        <p:cNvPr id="120" name="Shape 120"/>
        <p:cNvGrpSpPr/>
        <p:nvPr/>
      </p:nvGrpSpPr>
      <p:grpSpPr>
        <a:xfrm>
          <a:off x="0" y="0"/>
          <a:ext cx="0" cy="0"/>
          <a:chOff x="0" y="0"/>
          <a:chExt cx="0" cy="0"/>
        </a:xfrm>
      </p:grpSpPr>
      <p:sp>
        <p:nvSpPr>
          <p:cNvPr id="121" name="Google Shape;121;p17"/>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cxnSp>
        <p:nvCxnSpPr>
          <p:cNvPr id="122" name="Google Shape;122;p17"/>
          <p:cNvCxnSpPr/>
          <p:nvPr/>
        </p:nvCxnSpPr>
        <p:spPr>
          <a:xfrm>
            <a:off x="304802" y="989880"/>
            <a:ext cx="533400" cy="0"/>
          </a:xfrm>
          <a:prstGeom prst="straightConnector1">
            <a:avLst/>
          </a:prstGeom>
          <a:noFill/>
          <a:ln cap="flat" cmpd="sng" w="28575">
            <a:solidFill>
              <a:schemeClr val="lt1"/>
            </a:solidFill>
            <a:prstDash val="solid"/>
            <a:miter lim="800000"/>
            <a:headEnd len="sm" w="sm" type="none"/>
            <a:tailEnd len="sm" w="sm" type="none"/>
          </a:ln>
        </p:spPr>
      </p:cxnSp>
      <p:sp>
        <p:nvSpPr>
          <p:cNvPr id="123" name="Google Shape;123;p17"/>
          <p:cNvSpPr/>
          <p:nvPr>
            <p:ph idx="2" type="pic"/>
          </p:nvPr>
        </p:nvSpPr>
        <p:spPr>
          <a:xfrm>
            <a:off x="0" y="1143001"/>
            <a:ext cx="9144000" cy="5714999"/>
          </a:xfrm>
          <a:prstGeom prst="rect">
            <a:avLst/>
          </a:prstGeom>
          <a:noFill/>
          <a:ln>
            <a:noFill/>
          </a:ln>
        </p:spPr>
      </p:sp>
      <p:sp>
        <p:nvSpPr>
          <p:cNvPr id="124" name="Google Shape;124;p17"/>
          <p:cNvSpPr/>
          <p:nvPr/>
        </p:nvSpPr>
        <p:spPr>
          <a:xfrm>
            <a:off x="0" y="-1"/>
            <a:ext cx="9144000" cy="114300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25" name="Google Shape;125;p17"/>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126" name="Google Shape;126;p17"/>
          <p:cNvCxnSpPr/>
          <p:nvPr/>
        </p:nvCxnSpPr>
        <p:spPr>
          <a:xfrm>
            <a:off x="304800" y="989880"/>
            <a:ext cx="533400" cy="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4" name="Shape 134"/>
        <p:cNvGrpSpPr/>
        <p:nvPr/>
      </p:nvGrpSpPr>
      <p:grpSpPr>
        <a:xfrm>
          <a:off x="0" y="0"/>
          <a:ext cx="0" cy="0"/>
          <a:chOff x="0" y="0"/>
          <a:chExt cx="0" cy="0"/>
        </a:xfrm>
      </p:grpSpPr>
      <p:sp>
        <p:nvSpPr>
          <p:cNvPr id="135" name="Google Shape;135;p19"/>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3333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19"/>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7" name="Shape 137"/>
        <p:cNvGrpSpPr/>
        <p:nvPr/>
      </p:nvGrpSpPr>
      <p:grpSpPr>
        <a:xfrm>
          <a:off x="0" y="0"/>
          <a:ext cx="0" cy="0"/>
          <a:chOff x="0" y="0"/>
          <a:chExt cx="0" cy="0"/>
        </a:xfrm>
      </p:grpSpPr>
      <p:sp>
        <p:nvSpPr>
          <p:cNvPr id="138" name="Google Shape;138;p20"/>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3333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20"/>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0" name="Google Shape;140;p20"/>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41" name="Shape 141"/>
        <p:cNvGrpSpPr/>
        <p:nvPr/>
      </p:nvGrpSpPr>
      <p:grpSpPr>
        <a:xfrm>
          <a:off x="0" y="0"/>
          <a:ext cx="0" cy="0"/>
          <a:chOff x="0" y="0"/>
          <a:chExt cx="0" cy="0"/>
        </a:xfrm>
      </p:grpSpPr>
      <p:sp>
        <p:nvSpPr>
          <p:cNvPr id="142" name="Google Shape;142;p21"/>
          <p:cNvSpPr txBox="1"/>
          <p:nvPr>
            <p:ph type="ctrTitle"/>
          </p:nvPr>
        </p:nvSpPr>
        <p:spPr>
          <a:xfrm>
            <a:off x="1143000" y="3200400"/>
            <a:ext cx="6858000" cy="731520"/>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333333"/>
              </a:buClr>
              <a:buSzPts val="4500"/>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21"/>
          <p:cNvSpPr txBox="1"/>
          <p:nvPr>
            <p:ph idx="1" type="subTitle"/>
          </p:nvPr>
        </p:nvSpPr>
        <p:spPr>
          <a:xfrm>
            <a:off x="1143000" y="4195570"/>
            <a:ext cx="6858000" cy="9144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2400"/>
              <a:buNone/>
              <a:defRPr sz="24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cxnSp>
        <p:nvCxnSpPr>
          <p:cNvPr id="144" name="Google Shape;144;p21"/>
          <p:cNvCxnSpPr/>
          <p:nvPr/>
        </p:nvCxnSpPr>
        <p:spPr>
          <a:xfrm>
            <a:off x="1066800" y="2743200"/>
            <a:ext cx="7010400" cy="0"/>
          </a:xfrm>
          <a:prstGeom prst="straightConnector1">
            <a:avLst/>
          </a:prstGeom>
          <a:noFill/>
          <a:ln cap="flat" cmpd="sng" w="9525">
            <a:solidFill>
              <a:schemeClr val="accent5"/>
            </a:solidFill>
            <a:prstDash val="solid"/>
            <a:miter lim="800000"/>
            <a:headEnd len="sm" w="sm" type="none"/>
            <a:tailEnd len="sm" w="sm" type="none"/>
          </a:ln>
        </p:spPr>
      </p:cxnSp>
      <p:pic>
        <p:nvPicPr>
          <p:cNvPr descr="Toastmasters International" id="145" name="Google Shape;145;p21"/>
          <p:cNvPicPr preferRelativeResize="0"/>
          <p:nvPr/>
        </p:nvPicPr>
        <p:blipFill rotWithShape="1">
          <a:blip r:embed="rId2">
            <a:alphaModFix/>
          </a:blip>
          <a:srcRect b="0" l="0" r="0" t="0"/>
          <a:stretch/>
        </p:blipFill>
        <p:spPr>
          <a:xfrm>
            <a:off x="3180715" y="1830810"/>
            <a:ext cx="2782570" cy="4308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3" name="Shape 23"/>
        <p:cNvGrpSpPr/>
        <p:nvPr/>
      </p:nvGrpSpPr>
      <p:grpSpPr>
        <a:xfrm>
          <a:off x="0" y="0"/>
          <a:ext cx="0" cy="0"/>
          <a:chOff x="0" y="0"/>
          <a:chExt cx="0" cy="0"/>
        </a:xfrm>
      </p:grpSpPr>
      <p:sp>
        <p:nvSpPr>
          <p:cNvPr id="24" name="Google Shape;24;p3"/>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26" name="Google Shape;26;p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acer Slide" showMasterSp="0" type="title">
  <p:cSld name="TITLE">
    <p:spTree>
      <p:nvGrpSpPr>
        <p:cNvPr id="146" name="Shape 146"/>
        <p:cNvGrpSpPr/>
        <p:nvPr/>
      </p:nvGrpSpPr>
      <p:grpSpPr>
        <a:xfrm>
          <a:off x="0" y="0"/>
          <a:ext cx="0" cy="0"/>
          <a:chOff x="0" y="0"/>
          <a:chExt cx="0" cy="0"/>
        </a:xfrm>
      </p:grpSpPr>
      <p:sp>
        <p:nvSpPr>
          <p:cNvPr id="147" name="Google Shape;147;p22"/>
          <p:cNvSpPr txBox="1"/>
          <p:nvPr>
            <p:ph type="ctrTitle"/>
          </p:nvPr>
        </p:nvSpPr>
        <p:spPr>
          <a:xfrm>
            <a:off x="1143000" y="1006867"/>
            <a:ext cx="6858000" cy="2084569"/>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rgbClr val="333333"/>
              </a:buClr>
              <a:buSzPts val="5400"/>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8" name="Google Shape;148;p22"/>
          <p:cNvSpPr txBox="1"/>
          <p:nvPr>
            <p:ph idx="1" type="subTitle"/>
          </p:nvPr>
        </p:nvSpPr>
        <p:spPr>
          <a:xfrm>
            <a:off x="1143000" y="3358503"/>
            <a:ext cx="6858000" cy="9144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3600"/>
              <a:buNone/>
              <a:defRPr sz="36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9" name="Google Shape;149;p22"/>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50" name="Google Shape;150;p22"/>
          <p:cNvSpPr/>
          <p:nvPr/>
        </p:nvSpPr>
        <p:spPr>
          <a:xfrm>
            <a:off x="0" y="6212926"/>
            <a:ext cx="9144000"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pic>
        <p:nvPicPr>
          <p:cNvPr descr="Toastmasters International" id="151" name="Google Shape;151;p22"/>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ntent">
  <p:cSld name="Title and Two Content">
    <p:spTree>
      <p:nvGrpSpPr>
        <p:cNvPr id="152" name="Shape 152"/>
        <p:cNvGrpSpPr/>
        <p:nvPr/>
      </p:nvGrpSpPr>
      <p:grpSpPr>
        <a:xfrm>
          <a:off x="0" y="0"/>
          <a:ext cx="0" cy="0"/>
          <a:chOff x="0" y="0"/>
          <a:chExt cx="0" cy="0"/>
        </a:xfrm>
      </p:grpSpPr>
      <p:sp>
        <p:nvSpPr>
          <p:cNvPr id="153" name="Google Shape;153;p23"/>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23"/>
          <p:cNvSpPr txBox="1"/>
          <p:nvPr>
            <p:ph idx="1" type="body"/>
          </p:nvPr>
        </p:nvSpPr>
        <p:spPr>
          <a:xfrm>
            <a:off x="208451" y="1535081"/>
            <a:ext cx="4231386" cy="43323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5" name="Google Shape;155;p23"/>
          <p:cNvSpPr txBox="1"/>
          <p:nvPr>
            <p:ph idx="2" type="body"/>
          </p:nvPr>
        </p:nvSpPr>
        <p:spPr>
          <a:xfrm>
            <a:off x="4706451" y="1535081"/>
            <a:ext cx="4229100" cy="43323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6" name="Google Shape;156;p2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Comparison" type="twoTxTwoObj">
  <p:cSld name="TWO_OBJECTS_WITH_TEXT">
    <p:spTree>
      <p:nvGrpSpPr>
        <p:cNvPr id="157" name="Shape 157"/>
        <p:cNvGrpSpPr/>
        <p:nvPr/>
      </p:nvGrpSpPr>
      <p:grpSpPr>
        <a:xfrm>
          <a:off x="0" y="0"/>
          <a:ext cx="0" cy="0"/>
          <a:chOff x="0" y="0"/>
          <a:chExt cx="0" cy="0"/>
        </a:xfrm>
      </p:grpSpPr>
      <p:sp>
        <p:nvSpPr>
          <p:cNvPr id="158" name="Google Shape;158;p24"/>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9" name="Google Shape;159;p24"/>
          <p:cNvSpPr txBox="1"/>
          <p:nvPr>
            <p:ph idx="1" type="body"/>
          </p:nvPr>
        </p:nvSpPr>
        <p:spPr>
          <a:xfrm>
            <a:off x="208451" y="1361863"/>
            <a:ext cx="423138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3000"/>
              <a:buNone/>
              <a:defRPr b="1" sz="30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0" name="Google Shape;160;p24"/>
          <p:cNvSpPr txBox="1"/>
          <p:nvPr>
            <p:ph idx="2" type="body"/>
          </p:nvPr>
        </p:nvSpPr>
        <p:spPr>
          <a:xfrm>
            <a:off x="208451" y="2185775"/>
            <a:ext cx="4231386" cy="368162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61" name="Google Shape;161;p24"/>
          <p:cNvSpPr txBox="1"/>
          <p:nvPr>
            <p:ph idx="3" type="body"/>
          </p:nvPr>
        </p:nvSpPr>
        <p:spPr>
          <a:xfrm>
            <a:off x="4712589" y="1361863"/>
            <a:ext cx="423138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3000"/>
              <a:buNone/>
              <a:defRPr b="1" sz="30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2" name="Google Shape;162;p24"/>
          <p:cNvSpPr txBox="1"/>
          <p:nvPr>
            <p:ph idx="4" type="body"/>
          </p:nvPr>
        </p:nvSpPr>
        <p:spPr>
          <a:xfrm>
            <a:off x="4712589" y="2185775"/>
            <a:ext cx="4231386" cy="368162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63" name="Google Shape;163;p24"/>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ntent">
  <p:cSld name="Title and Three Content">
    <p:spTree>
      <p:nvGrpSpPr>
        <p:cNvPr id="164" name="Shape 164"/>
        <p:cNvGrpSpPr/>
        <p:nvPr/>
      </p:nvGrpSpPr>
      <p:grpSpPr>
        <a:xfrm>
          <a:off x="0" y="0"/>
          <a:ext cx="0" cy="0"/>
          <a:chOff x="0" y="0"/>
          <a:chExt cx="0" cy="0"/>
        </a:xfrm>
      </p:grpSpPr>
      <p:sp>
        <p:nvSpPr>
          <p:cNvPr id="165" name="Google Shape;165;p25"/>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6" name="Google Shape;166;p25"/>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67" name="Google Shape;167;p25"/>
          <p:cNvSpPr/>
          <p:nvPr>
            <p:ph idx="1" type="body"/>
          </p:nvPr>
        </p:nvSpPr>
        <p:spPr>
          <a:xfrm>
            <a:off x="6286500" y="2005584"/>
            <a:ext cx="2400300" cy="3140075"/>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68" name="Google Shape;168;p25"/>
          <p:cNvSpPr/>
          <p:nvPr>
            <p:ph idx="2" type="body"/>
          </p:nvPr>
        </p:nvSpPr>
        <p:spPr>
          <a:xfrm>
            <a:off x="3371850" y="2011681"/>
            <a:ext cx="2400300" cy="3140075"/>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69" name="Google Shape;169;p25"/>
          <p:cNvSpPr/>
          <p:nvPr>
            <p:ph idx="3" type="body"/>
          </p:nvPr>
        </p:nvSpPr>
        <p:spPr>
          <a:xfrm>
            <a:off x="457200" y="1981201"/>
            <a:ext cx="2400300" cy="3140075"/>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0" name="Google Shape;170;p25"/>
          <p:cNvSpPr txBox="1"/>
          <p:nvPr>
            <p:ph idx="4" type="body"/>
          </p:nvPr>
        </p:nvSpPr>
        <p:spPr>
          <a:xfrm>
            <a:off x="628650" y="2362200"/>
            <a:ext cx="2057400" cy="304800"/>
          </a:xfrm>
          <a:prstGeom prst="rect">
            <a:avLst/>
          </a:prstGeom>
          <a:noFill/>
          <a:ln>
            <a:noFill/>
          </a:ln>
        </p:spPr>
        <p:txBody>
          <a:bodyPr anchorCtr="0" anchor="b" bIns="0" lIns="91425" spcFirstLastPara="1" rIns="91425" wrap="square" tIns="0">
            <a:normAutofit/>
          </a:bodyPr>
          <a:lstStyle>
            <a:lvl1pPr indent="-228600" lvl="0" marL="457200" algn="ctr">
              <a:lnSpc>
                <a:spcPct val="90000"/>
              </a:lnSpc>
              <a:spcBef>
                <a:spcPts val="750"/>
              </a:spcBef>
              <a:spcAft>
                <a:spcPts val="0"/>
              </a:spcAft>
              <a:buClr>
                <a:schemeClr val="dk1"/>
              </a:buClr>
              <a:buSzPts val="2000"/>
              <a:buNone/>
              <a:defRPr b="1" i="0" sz="20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1" name="Google Shape;171;p25"/>
          <p:cNvSpPr txBox="1"/>
          <p:nvPr>
            <p:ph idx="5" type="body"/>
          </p:nvPr>
        </p:nvSpPr>
        <p:spPr>
          <a:xfrm>
            <a:off x="6457950" y="2362200"/>
            <a:ext cx="2057400" cy="304800"/>
          </a:xfrm>
          <a:prstGeom prst="rect">
            <a:avLst/>
          </a:prstGeom>
          <a:noFill/>
          <a:ln>
            <a:noFill/>
          </a:ln>
        </p:spPr>
        <p:txBody>
          <a:bodyPr anchorCtr="0" anchor="b" bIns="0" lIns="91425" spcFirstLastPara="1" rIns="91425" wrap="square" tIns="0">
            <a:normAutofit/>
          </a:bodyPr>
          <a:lstStyle>
            <a:lvl1pPr indent="-228600" lvl="0" marL="457200" algn="ctr">
              <a:lnSpc>
                <a:spcPct val="90000"/>
              </a:lnSpc>
              <a:spcBef>
                <a:spcPts val="750"/>
              </a:spcBef>
              <a:spcAft>
                <a:spcPts val="0"/>
              </a:spcAft>
              <a:buClr>
                <a:schemeClr val="dk1"/>
              </a:buClr>
              <a:buSzPts val="2000"/>
              <a:buNone/>
              <a:defRPr b="1" i="0" sz="20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2" name="Google Shape;172;p25"/>
          <p:cNvSpPr txBox="1"/>
          <p:nvPr>
            <p:ph idx="6" type="body"/>
          </p:nvPr>
        </p:nvSpPr>
        <p:spPr>
          <a:xfrm>
            <a:off x="3543300" y="2362200"/>
            <a:ext cx="2057400" cy="304800"/>
          </a:xfrm>
          <a:prstGeom prst="rect">
            <a:avLst/>
          </a:prstGeom>
          <a:noFill/>
          <a:ln>
            <a:noFill/>
          </a:ln>
        </p:spPr>
        <p:txBody>
          <a:bodyPr anchorCtr="0" anchor="b" bIns="0" lIns="91425" spcFirstLastPara="1" rIns="91425" wrap="square" tIns="0">
            <a:normAutofit/>
          </a:bodyPr>
          <a:lstStyle>
            <a:lvl1pPr indent="-228600" lvl="0" marL="457200" algn="ctr">
              <a:lnSpc>
                <a:spcPct val="90000"/>
              </a:lnSpc>
              <a:spcBef>
                <a:spcPts val="750"/>
              </a:spcBef>
              <a:spcAft>
                <a:spcPts val="0"/>
              </a:spcAft>
              <a:buClr>
                <a:schemeClr val="dk1"/>
              </a:buClr>
              <a:buSzPts val="2000"/>
              <a:buNone/>
              <a:defRPr b="1" i="0" sz="20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nd Text" showMasterSp="0">
  <p:cSld name="Image and Text">
    <p:spTree>
      <p:nvGrpSpPr>
        <p:cNvPr id="173" name="Shape 173"/>
        <p:cNvGrpSpPr/>
        <p:nvPr/>
      </p:nvGrpSpPr>
      <p:grpSpPr>
        <a:xfrm>
          <a:off x="0" y="0"/>
          <a:ext cx="0" cy="0"/>
          <a:chOff x="0" y="0"/>
          <a:chExt cx="0" cy="0"/>
        </a:xfrm>
      </p:grpSpPr>
      <p:sp>
        <p:nvSpPr>
          <p:cNvPr id="174" name="Google Shape;174;p26"/>
          <p:cNvSpPr/>
          <p:nvPr/>
        </p:nvSpPr>
        <p:spPr>
          <a:xfrm>
            <a:off x="-9144" y="6212926"/>
            <a:ext cx="9162288"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75" name="Google Shape;175;p26"/>
          <p:cNvSpPr/>
          <p:nvPr/>
        </p:nvSpPr>
        <p:spPr>
          <a:xfrm>
            <a:off x="2656068" y="1066800"/>
            <a:ext cx="5293237" cy="4273994"/>
          </a:xfrm>
          <a:prstGeom prst="roundRect">
            <a:avLst>
              <a:gd fmla="val 0" name="adj"/>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350">
              <a:solidFill>
                <a:schemeClr val="lt1"/>
              </a:solidFill>
              <a:latin typeface="Arial"/>
              <a:ea typeface="Arial"/>
              <a:cs typeface="Arial"/>
              <a:sym typeface="Arial"/>
            </a:endParaRPr>
          </a:p>
        </p:txBody>
      </p:sp>
      <p:sp>
        <p:nvSpPr>
          <p:cNvPr id="176" name="Google Shape;176;p26"/>
          <p:cNvSpPr/>
          <p:nvPr/>
        </p:nvSpPr>
        <p:spPr>
          <a:xfrm>
            <a:off x="1194695" y="1600200"/>
            <a:ext cx="2333624" cy="3159346"/>
          </a:xfrm>
          <a:prstGeom prst="rect">
            <a:avLst/>
          </a:prstGeom>
          <a:solidFill>
            <a:srgbClr val="F5F5F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177" name="Google Shape;177;p26"/>
          <p:cNvSpPr/>
          <p:nvPr>
            <p:ph idx="2" type="pic"/>
          </p:nvPr>
        </p:nvSpPr>
        <p:spPr>
          <a:xfrm>
            <a:off x="1194695" y="1600200"/>
            <a:ext cx="2333625" cy="3159346"/>
          </a:xfrm>
          <a:prstGeom prst="rect">
            <a:avLst/>
          </a:prstGeom>
          <a:noFill/>
          <a:ln>
            <a:noFill/>
          </a:ln>
        </p:spPr>
      </p:sp>
      <p:sp>
        <p:nvSpPr>
          <p:cNvPr id="178" name="Google Shape;178;p26"/>
          <p:cNvSpPr txBox="1"/>
          <p:nvPr>
            <p:ph idx="1" type="body"/>
          </p:nvPr>
        </p:nvSpPr>
        <p:spPr>
          <a:xfrm>
            <a:off x="3733799" y="2106202"/>
            <a:ext cx="4010025" cy="1190926"/>
          </a:xfrm>
          <a:prstGeom prst="rect">
            <a:avLst/>
          </a:prstGeom>
          <a:noFill/>
          <a:ln>
            <a:noFill/>
          </a:ln>
        </p:spPr>
        <p:txBody>
          <a:bodyPr anchorCtr="0" anchor="b" bIns="45700" lIns="91425" spcFirstLastPara="1" rIns="91425" wrap="square" tIns="45700">
            <a:noAutofit/>
          </a:bodyPr>
          <a:lstStyle>
            <a:lvl1pPr indent="-228600" lvl="0" marL="457200" algn="ctr">
              <a:lnSpc>
                <a:spcPct val="90000"/>
              </a:lnSpc>
              <a:spcBef>
                <a:spcPts val="750"/>
              </a:spcBef>
              <a:spcAft>
                <a:spcPts val="0"/>
              </a:spcAft>
              <a:buClr>
                <a:schemeClr val="dk1"/>
              </a:buClr>
              <a:buSzPts val="3200"/>
              <a:buNone/>
              <a:defRPr b="1" i="0" sz="3200">
                <a:solidFill>
                  <a:schemeClr val="dk1"/>
                </a:solidFill>
                <a:latin typeface="Arial"/>
                <a:ea typeface="Arial"/>
                <a:cs typeface="Arial"/>
                <a:sym typeface="Arial"/>
              </a:defRPr>
            </a:lvl1pPr>
            <a:lvl2pPr indent="-228600" lvl="1" marL="914400" algn="ctr">
              <a:lnSpc>
                <a:spcPct val="90000"/>
              </a:lnSpc>
              <a:spcBef>
                <a:spcPts val="375"/>
              </a:spcBef>
              <a:spcAft>
                <a:spcPts val="0"/>
              </a:spcAft>
              <a:buClr>
                <a:srgbClr val="7A7A7A"/>
              </a:buClr>
              <a:buSzPts val="2400"/>
              <a:buNone/>
              <a:defRPr b="0" i="0">
                <a:solidFill>
                  <a:srgbClr val="7A7A7A"/>
                </a:solidFill>
                <a:latin typeface="Open Sans"/>
                <a:ea typeface="Open Sans"/>
                <a:cs typeface="Open Sans"/>
                <a:sym typeface="Open Sans"/>
              </a:defRPr>
            </a:lvl2pPr>
            <a:lvl3pPr indent="-228600" lvl="2" marL="1371600" algn="l">
              <a:lnSpc>
                <a:spcPct val="90000"/>
              </a:lnSpc>
              <a:spcBef>
                <a:spcPts val="375"/>
              </a:spcBef>
              <a:spcAft>
                <a:spcPts val="0"/>
              </a:spcAft>
              <a:buClr>
                <a:srgbClr val="7A7A7A"/>
              </a:buClr>
              <a:buSzPts val="2000"/>
              <a:buNone/>
              <a:defRPr b="1" i="0">
                <a:solidFill>
                  <a:srgbClr val="7A7A7A"/>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7A7A7A"/>
              </a:buClr>
              <a:buSzPts val="1800"/>
              <a:buNone/>
              <a:defRPr b="1" i="0">
                <a:solidFill>
                  <a:srgbClr val="7A7A7A"/>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7A7A7A"/>
              </a:buClr>
              <a:buSzPts val="1350"/>
              <a:buNone/>
              <a:defRPr b="1" i="0">
                <a:solidFill>
                  <a:srgbClr val="7A7A7A"/>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9" name="Google Shape;179;p26"/>
          <p:cNvSpPr txBox="1"/>
          <p:nvPr>
            <p:ph idx="3" type="body"/>
          </p:nvPr>
        </p:nvSpPr>
        <p:spPr>
          <a:xfrm>
            <a:off x="3733799" y="3352800"/>
            <a:ext cx="4010025" cy="381000"/>
          </a:xfrm>
          <a:prstGeom prst="rect">
            <a:avLst/>
          </a:prstGeom>
          <a:noFill/>
          <a:ln>
            <a:noFill/>
          </a:ln>
        </p:spPr>
        <p:txBody>
          <a:bodyPr anchorCtr="0" anchor="ctr" bIns="45700" lIns="91425" spcFirstLastPara="1" rIns="91425" wrap="square" tIns="45700">
            <a:noAutofit/>
          </a:bodyPr>
          <a:lstStyle>
            <a:lvl1pPr indent="-228600" lvl="0" marL="457200" algn="ctr">
              <a:lnSpc>
                <a:spcPct val="90000"/>
              </a:lnSpc>
              <a:spcBef>
                <a:spcPts val="750"/>
              </a:spcBef>
              <a:spcAft>
                <a:spcPts val="0"/>
              </a:spcAft>
              <a:buClr>
                <a:schemeClr val="dk1"/>
              </a:buClr>
              <a:buSzPts val="2400"/>
              <a:buNone/>
              <a:defRPr b="0" i="0" sz="2400">
                <a:solidFill>
                  <a:schemeClr val="dk1"/>
                </a:solidFill>
                <a:latin typeface="Arial"/>
                <a:ea typeface="Arial"/>
                <a:cs typeface="Arial"/>
                <a:sym typeface="Arial"/>
              </a:defRPr>
            </a:lvl1pPr>
            <a:lvl2pPr indent="-228600" lvl="1" marL="914400" algn="ctr">
              <a:lnSpc>
                <a:spcPct val="90000"/>
              </a:lnSpc>
              <a:spcBef>
                <a:spcPts val="375"/>
              </a:spcBef>
              <a:spcAft>
                <a:spcPts val="0"/>
              </a:spcAft>
              <a:buClr>
                <a:srgbClr val="7A7A7A"/>
              </a:buClr>
              <a:buSzPts val="2400"/>
              <a:buNone/>
              <a:defRPr b="0" i="0">
                <a:solidFill>
                  <a:srgbClr val="7A7A7A"/>
                </a:solidFill>
                <a:latin typeface="Open Sans"/>
                <a:ea typeface="Open Sans"/>
                <a:cs typeface="Open Sans"/>
                <a:sym typeface="Open Sans"/>
              </a:defRPr>
            </a:lvl2pPr>
            <a:lvl3pPr indent="-228600" lvl="2" marL="1371600" algn="l">
              <a:lnSpc>
                <a:spcPct val="90000"/>
              </a:lnSpc>
              <a:spcBef>
                <a:spcPts val="375"/>
              </a:spcBef>
              <a:spcAft>
                <a:spcPts val="0"/>
              </a:spcAft>
              <a:buClr>
                <a:srgbClr val="7A7A7A"/>
              </a:buClr>
              <a:buSzPts val="2000"/>
              <a:buNone/>
              <a:defRPr b="1" i="0">
                <a:solidFill>
                  <a:srgbClr val="7A7A7A"/>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7A7A7A"/>
              </a:buClr>
              <a:buSzPts val="1800"/>
              <a:buNone/>
              <a:defRPr b="1" i="0">
                <a:solidFill>
                  <a:srgbClr val="7A7A7A"/>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7A7A7A"/>
              </a:buClr>
              <a:buSzPts val="1350"/>
              <a:buNone/>
              <a:defRPr b="1" i="0">
                <a:solidFill>
                  <a:srgbClr val="7A7A7A"/>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pic>
        <p:nvPicPr>
          <p:cNvPr descr="Toastmasters International" id="180" name="Google Shape;180;p26"/>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
        <p:nvSpPr>
          <p:cNvPr id="181" name="Google Shape;181;p2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3 Images">
  <p:cSld name="Title and 3 Images">
    <p:spTree>
      <p:nvGrpSpPr>
        <p:cNvPr id="182" name="Shape 182"/>
        <p:cNvGrpSpPr/>
        <p:nvPr/>
      </p:nvGrpSpPr>
      <p:grpSpPr>
        <a:xfrm>
          <a:off x="0" y="0"/>
          <a:ext cx="0" cy="0"/>
          <a:chOff x="0" y="0"/>
          <a:chExt cx="0" cy="0"/>
        </a:xfrm>
      </p:grpSpPr>
      <p:sp>
        <p:nvSpPr>
          <p:cNvPr id="183" name="Google Shape;183;p27"/>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27"/>
          <p:cNvSpPr/>
          <p:nvPr>
            <p:ph idx="2" type="pic"/>
          </p:nvPr>
        </p:nvSpPr>
        <p:spPr>
          <a:xfrm>
            <a:off x="3438144" y="1953118"/>
            <a:ext cx="2267712" cy="2071068"/>
          </a:xfrm>
          <a:prstGeom prst="rect">
            <a:avLst/>
          </a:prstGeom>
          <a:noFill/>
          <a:ln>
            <a:noFill/>
          </a:ln>
        </p:spPr>
      </p:sp>
      <p:sp>
        <p:nvSpPr>
          <p:cNvPr id="185" name="Google Shape;185;p27"/>
          <p:cNvSpPr/>
          <p:nvPr>
            <p:ph idx="1" type="body"/>
          </p:nvPr>
        </p:nvSpPr>
        <p:spPr>
          <a:xfrm>
            <a:off x="3438144" y="4024190"/>
            <a:ext cx="2267712" cy="1365954"/>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6" name="Google Shape;186;p27"/>
          <p:cNvSpPr txBox="1"/>
          <p:nvPr>
            <p:ph idx="3" type="body"/>
          </p:nvPr>
        </p:nvSpPr>
        <p:spPr>
          <a:xfrm>
            <a:off x="3561588"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dk1"/>
              </a:buClr>
              <a:buSzPts val="2000"/>
              <a:buNone/>
              <a:defRPr b="0" i="0" sz="2000">
                <a:solidFill>
                  <a:schemeClr val="dk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7" name="Google Shape;187;p27"/>
          <p:cNvSpPr/>
          <p:nvPr>
            <p:ph idx="4" type="pic"/>
          </p:nvPr>
        </p:nvSpPr>
        <p:spPr>
          <a:xfrm>
            <a:off x="731887" y="1953118"/>
            <a:ext cx="2267712" cy="2071068"/>
          </a:xfrm>
          <a:prstGeom prst="rect">
            <a:avLst/>
          </a:prstGeom>
          <a:noFill/>
          <a:ln>
            <a:noFill/>
          </a:ln>
        </p:spPr>
      </p:sp>
      <p:sp>
        <p:nvSpPr>
          <p:cNvPr id="188" name="Google Shape;188;p27"/>
          <p:cNvSpPr/>
          <p:nvPr>
            <p:ph idx="5" type="body"/>
          </p:nvPr>
        </p:nvSpPr>
        <p:spPr>
          <a:xfrm>
            <a:off x="731887" y="4024190"/>
            <a:ext cx="2267712" cy="1365954"/>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9" name="Google Shape;189;p27"/>
          <p:cNvSpPr txBox="1"/>
          <p:nvPr>
            <p:ph idx="6" type="body"/>
          </p:nvPr>
        </p:nvSpPr>
        <p:spPr>
          <a:xfrm>
            <a:off x="855331"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dk1"/>
              </a:buClr>
              <a:buSzPts val="2000"/>
              <a:buNone/>
              <a:defRPr b="0" i="0" sz="2000">
                <a:solidFill>
                  <a:schemeClr val="dk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90" name="Google Shape;190;p27"/>
          <p:cNvSpPr/>
          <p:nvPr>
            <p:ph idx="7" type="pic"/>
          </p:nvPr>
        </p:nvSpPr>
        <p:spPr>
          <a:xfrm>
            <a:off x="6146327" y="1953118"/>
            <a:ext cx="2267712" cy="2071068"/>
          </a:xfrm>
          <a:prstGeom prst="rect">
            <a:avLst/>
          </a:prstGeom>
          <a:noFill/>
          <a:ln>
            <a:noFill/>
          </a:ln>
        </p:spPr>
      </p:sp>
      <p:sp>
        <p:nvSpPr>
          <p:cNvPr id="191" name="Google Shape;191;p27"/>
          <p:cNvSpPr/>
          <p:nvPr>
            <p:ph idx="8" type="body"/>
          </p:nvPr>
        </p:nvSpPr>
        <p:spPr>
          <a:xfrm>
            <a:off x="6146327" y="4024190"/>
            <a:ext cx="2267712" cy="1365954"/>
          </a:xfrm>
          <a:prstGeom prst="roundRect">
            <a:avLst>
              <a:gd fmla="val 942" name="adj"/>
            </a:avLst>
          </a:prstGeom>
          <a:solidFill>
            <a:srgbClr val="FFFFFF"/>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dk1"/>
              </a:buClr>
              <a:buSzPts val="1800"/>
              <a:buFont typeface="Arial"/>
              <a:buNone/>
              <a:defRPr sz="1800">
                <a:solidFill>
                  <a:schemeClr val="dk1"/>
                </a:solidFill>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92" name="Google Shape;192;p27"/>
          <p:cNvSpPr txBox="1"/>
          <p:nvPr>
            <p:ph idx="9" type="body"/>
          </p:nvPr>
        </p:nvSpPr>
        <p:spPr>
          <a:xfrm>
            <a:off x="6269771"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dk1"/>
              </a:buClr>
              <a:buSzPts val="2000"/>
              <a:buNone/>
              <a:defRPr b="0" i="0" sz="2000">
                <a:solidFill>
                  <a:schemeClr val="dk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93" name="Google Shape;193;p27"/>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_Content Right">
  <p:cSld name="Title and Text Left_Content Right">
    <p:spTree>
      <p:nvGrpSpPr>
        <p:cNvPr id="194" name="Shape 194"/>
        <p:cNvGrpSpPr/>
        <p:nvPr/>
      </p:nvGrpSpPr>
      <p:grpSpPr>
        <a:xfrm>
          <a:off x="0" y="0"/>
          <a:ext cx="0" cy="0"/>
          <a:chOff x="0" y="0"/>
          <a:chExt cx="0" cy="0"/>
        </a:xfrm>
      </p:grpSpPr>
      <p:sp>
        <p:nvSpPr>
          <p:cNvPr id="195" name="Google Shape;195;p28"/>
          <p:cNvSpPr txBox="1"/>
          <p:nvPr>
            <p:ph type="title"/>
          </p:nvPr>
        </p:nvSpPr>
        <p:spPr>
          <a:xfrm>
            <a:off x="208451" y="295773"/>
            <a:ext cx="4123707" cy="649224"/>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6" name="Google Shape;196;p28"/>
          <p:cNvSpPr txBox="1"/>
          <p:nvPr>
            <p:ph idx="1" type="body"/>
          </p:nvPr>
        </p:nvSpPr>
        <p:spPr>
          <a:xfrm>
            <a:off x="208451" y="1535081"/>
            <a:ext cx="4123707" cy="433231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solidFill>
                  <a:schemeClr val="dk1"/>
                </a:solidFil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197" name="Google Shape;197;p28"/>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98" name="Google Shape;198;p28"/>
          <p:cNvSpPr/>
          <p:nvPr>
            <p:ph idx="2" type="pic"/>
          </p:nvPr>
        </p:nvSpPr>
        <p:spPr>
          <a:xfrm>
            <a:off x="4572000" y="0"/>
            <a:ext cx="4574286" cy="6217920"/>
          </a:xfrm>
          <a:prstGeom prst="rect">
            <a:avLst/>
          </a:prstGeom>
          <a:noFill/>
          <a:ln>
            <a:noFill/>
          </a:ln>
        </p:spPr>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_Content Right_2">
  <p:cSld name="Title and Text Left_Content Right_2">
    <p:spTree>
      <p:nvGrpSpPr>
        <p:cNvPr id="199" name="Shape 199"/>
        <p:cNvGrpSpPr/>
        <p:nvPr/>
      </p:nvGrpSpPr>
      <p:grpSpPr>
        <a:xfrm>
          <a:off x="0" y="0"/>
          <a:ext cx="0" cy="0"/>
          <a:chOff x="0" y="0"/>
          <a:chExt cx="0" cy="0"/>
        </a:xfrm>
      </p:grpSpPr>
      <p:sp>
        <p:nvSpPr>
          <p:cNvPr id="200" name="Google Shape;200;p29"/>
          <p:cNvSpPr/>
          <p:nvPr/>
        </p:nvSpPr>
        <p:spPr>
          <a:xfrm>
            <a:off x="4572000" y="0"/>
            <a:ext cx="4572000" cy="620877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01" name="Google Shape;201;p29"/>
          <p:cNvSpPr txBox="1"/>
          <p:nvPr>
            <p:ph type="title"/>
          </p:nvPr>
        </p:nvSpPr>
        <p:spPr>
          <a:xfrm>
            <a:off x="208451" y="295773"/>
            <a:ext cx="4123707"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2" name="Google Shape;202;p29"/>
          <p:cNvSpPr txBox="1"/>
          <p:nvPr>
            <p:ph idx="1" type="body"/>
          </p:nvPr>
        </p:nvSpPr>
        <p:spPr>
          <a:xfrm>
            <a:off x="208451" y="1535080"/>
            <a:ext cx="4123707" cy="433232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solidFill>
                  <a:schemeClr val="dk1"/>
                </a:solidFil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203" name="Google Shape;203;p29"/>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04" name="Google Shape;204;p29"/>
          <p:cNvSpPr/>
          <p:nvPr>
            <p:ph idx="2" type="pic"/>
          </p:nvPr>
        </p:nvSpPr>
        <p:spPr>
          <a:xfrm>
            <a:off x="4572000" y="0"/>
            <a:ext cx="4574286" cy="6217920"/>
          </a:xfrm>
          <a:prstGeom prst="rect">
            <a:avLst/>
          </a:prstGeom>
          <a:noFill/>
          <a:ln>
            <a:noFill/>
          </a:ln>
        </p:spPr>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_Text Right">
  <p:cSld name="Title and Text Left_Text Right">
    <p:spTree>
      <p:nvGrpSpPr>
        <p:cNvPr id="205" name="Shape 205"/>
        <p:cNvGrpSpPr/>
        <p:nvPr/>
      </p:nvGrpSpPr>
      <p:grpSpPr>
        <a:xfrm>
          <a:off x="0" y="0"/>
          <a:ext cx="0" cy="0"/>
          <a:chOff x="0" y="0"/>
          <a:chExt cx="0" cy="0"/>
        </a:xfrm>
      </p:grpSpPr>
      <p:sp>
        <p:nvSpPr>
          <p:cNvPr id="206" name="Google Shape;206;p30"/>
          <p:cNvSpPr/>
          <p:nvPr/>
        </p:nvSpPr>
        <p:spPr>
          <a:xfrm>
            <a:off x="4572000" y="0"/>
            <a:ext cx="4572000" cy="620877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07" name="Google Shape;207;p30"/>
          <p:cNvSpPr txBox="1"/>
          <p:nvPr>
            <p:ph type="title"/>
          </p:nvPr>
        </p:nvSpPr>
        <p:spPr>
          <a:xfrm>
            <a:off x="208451" y="295773"/>
            <a:ext cx="4121658"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8" name="Google Shape;208;p30"/>
          <p:cNvSpPr txBox="1"/>
          <p:nvPr>
            <p:ph idx="1" type="body"/>
          </p:nvPr>
        </p:nvSpPr>
        <p:spPr>
          <a:xfrm>
            <a:off x="208451" y="1535080"/>
            <a:ext cx="4123707" cy="433232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solidFill>
                  <a:schemeClr val="dk1"/>
                </a:solidFil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209" name="Google Shape;209;p30"/>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10" name="Google Shape;210;p30"/>
          <p:cNvSpPr txBox="1"/>
          <p:nvPr>
            <p:ph idx="2" type="body"/>
          </p:nvPr>
        </p:nvSpPr>
        <p:spPr>
          <a:xfrm>
            <a:off x="4822317" y="419100"/>
            <a:ext cx="4121658" cy="54483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a:solidFill>
                  <a:schemeClr val="dk1"/>
                </a:solidFill>
              </a:defRPr>
            </a:lvl1pPr>
            <a:lvl2pPr indent="-381000" lvl="1" marL="914400" algn="l">
              <a:lnSpc>
                <a:spcPct val="90000"/>
              </a:lnSpc>
              <a:spcBef>
                <a:spcPts val="375"/>
              </a:spcBef>
              <a:spcAft>
                <a:spcPts val="0"/>
              </a:spcAft>
              <a:buClr>
                <a:schemeClr val="dk1"/>
              </a:buClr>
              <a:buSzPts val="2400"/>
              <a:buChar char="•"/>
              <a:defRPr>
                <a:solidFill>
                  <a:schemeClr val="dk1"/>
                </a:solidFill>
              </a:defRPr>
            </a:lvl2pPr>
            <a:lvl3pPr indent="-355600" lvl="2" marL="1371600" algn="l">
              <a:lnSpc>
                <a:spcPct val="90000"/>
              </a:lnSpc>
              <a:spcBef>
                <a:spcPts val="375"/>
              </a:spcBef>
              <a:spcAft>
                <a:spcPts val="0"/>
              </a:spcAft>
              <a:buClr>
                <a:schemeClr val="dk1"/>
              </a:buClr>
              <a:buSzPts val="2000"/>
              <a:buChar char="•"/>
              <a:defRPr>
                <a:solidFill>
                  <a:schemeClr val="dk1"/>
                </a:solidFill>
              </a:defRPr>
            </a:lvl3pPr>
            <a:lvl4pPr indent="-342900" lvl="3" marL="1828800" algn="l">
              <a:lnSpc>
                <a:spcPct val="90000"/>
              </a:lnSpc>
              <a:spcBef>
                <a:spcPts val="375"/>
              </a:spcBef>
              <a:spcAft>
                <a:spcPts val="0"/>
              </a:spcAft>
              <a:buClr>
                <a:schemeClr val="dk1"/>
              </a:buClr>
              <a:buSzPts val="1800"/>
              <a:buChar char="•"/>
              <a:defRPr>
                <a:solidFill>
                  <a:schemeClr val="dk1"/>
                </a:solidFill>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 Multiple_Content Right" showMasterSp="0">
  <p:cSld name="Title and Text Left Multiple_Content Right">
    <p:spTree>
      <p:nvGrpSpPr>
        <p:cNvPr id="211" name="Shape 211"/>
        <p:cNvGrpSpPr/>
        <p:nvPr/>
      </p:nvGrpSpPr>
      <p:grpSpPr>
        <a:xfrm>
          <a:off x="0" y="0"/>
          <a:ext cx="0" cy="0"/>
          <a:chOff x="0" y="0"/>
          <a:chExt cx="0" cy="0"/>
        </a:xfrm>
      </p:grpSpPr>
      <p:sp>
        <p:nvSpPr>
          <p:cNvPr id="212" name="Google Shape;212;p31"/>
          <p:cNvSpPr txBox="1"/>
          <p:nvPr>
            <p:ph type="title"/>
          </p:nvPr>
        </p:nvSpPr>
        <p:spPr>
          <a:xfrm>
            <a:off x="208451" y="295773"/>
            <a:ext cx="4123707" cy="1143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3" name="Google Shape;213;p31"/>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214" name="Google Shape;214;p31"/>
          <p:cNvSpPr/>
          <p:nvPr/>
        </p:nvSpPr>
        <p:spPr>
          <a:xfrm>
            <a:off x="0" y="6212926"/>
            <a:ext cx="9144000"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cxnSp>
        <p:nvCxnSpPr>
          <p:cNvPr id="215" name="Google Shape;215;p31"/>
          <p:cNvCxnSpPr/>
          <p:nvPr/>
        </p:nvCxnSpPr>
        <p:spPr>
          <a:xfrm>
            <a:off x="304800" y="1476768"/>
            <a:ext cx="533400" cy="0"/>
          </a:xfrm>
          <a:prstGeom prst="straightConnector1">
            <a:avLst/>
          </a:prstGeom>
          <a:noFill/>
          <a:ln cap="flat" cmpd="sng" w="28575">
            <a:solidFill>
              <a:srgbClr val="800000"/>
            </a:solidFill>
            <a:prstDash val="solid"/>
            <a:miter lim="800000"/>
            <a:headEnd len="sm" w="sm" type="none"/>
            <a:tailEnd len="sm" w="sm" type="none"/>
          </a:ln>
        </p:spPr>
      </p:cxnSp>
      <p:sp>
        <p:nvSpPr>
          <p:cNvPr id="216" name="Google Shape;216;p31"/>
          <p:cNvSpPr/>
          <p:nvPr>
            <p:ph idx="2" type="pic"/>
          </p:nvPr>
        </p:nvSpPr>
        <p:spPr>
          <a:xfrm>
            <a:off x="4572000" y="0"/>
            <a:ext cx="4574286" cy="6217920"/>
          </a:xfrm>
          <a:prstGeom prst="rect">
            <a:avLst/>
          </a:prstGeom>
          <a:noFill/>
          <a:ln>
            <a:noFill/>
          </a:ln>
        </p:spPr>
      </p:sp>
      <p:pic>
        <p:nvPicPr>
          <p:cNvPr descr="Toastmasters International" id="217" name="Google Shape;217;p31"/>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
        <p:nvSpPr>
          <p:cNvPr id="218" name="Google Shape;218;p31"/>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pacer Slide" showMasterSp="0">
  <p:cSld name="Spacer Slide">
    <p:spTree>
      <p:nvGrpSpPr>
        <p:cNvPr id="27" name="Shape 27"/>
        <p:cNvGrpSpPr/>
        <p:nvPr/>
      </p:nvGrpSpPr>
      <p:grpSpPr>
        <a:xfrm>
          <a:off x="0" y="0"/>
          <a:ext cx="0" cy="0"/>
          <a:chOff x="0" y="0"/>
          <a:chExt cx="0" cy="0"/>
        </a:xfrm>
      </p:grpSpPr>
      <p:sp>
        <p:nvSpPr>
          <p:cNvPr id="28" name="Google Shape;28;p4"/>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9" name="Google Shape;29;p4"/>
          <p:cNvSpPr/>
          <p:nvPr/>
        </p:nvSpPr>
        <p:spPr>
          <a:xfrm>
            <a:off x="0" y="6212926"/>
            <a:ext cx="9144000"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pic>
        <p:nvPicPr>
          <p:cNvPr id="30" name="Google Shape;30;p4"/>
          <p:cNvPicPr preferRelativeResize="0"/>
          <p:nvPr/>
        </p:nvPicPr>
        <p:blipFill rotWithShape="1">
          <a:blip r:embed="rId2">
            <a:alphaModFix/>
          </a:blip>
          <a:srcRect b="0" l="0" r="0" t="0"/>
          <a:stretch/>
        </p:blipFill>
        <p:spPr>
          <a:xfrm>
            <a:off x="392430" y="6410997"/>
            <a:ext cx="1607820" cy="248927"/>
          </a:xfrm>
          <a:prstGeom prst="rect">
            <a:avLst/>
          </a:prstGeom>
          <a:noFill/>
          <a:ln>
            <a:noFill/>
          </a:ln>
        </p:spPr>
      </p:pic>
      <p:sp>
        <p:nvSpPr>
          <p:cNvPr id="31" name="Google Shape;31;p4"/>
          <p:cNvSpPr txBox="1"/>
          <p:nvPr>
            <p:ph type="ctrTitle"/>
          </p:nvPr>
        </p:nvSpPr>
        <p:spPr>
          <a:xfrm>
            <a:off x="1143000" y="1006867"/>
            <a:ext cx="6858000" cy="2084569"/>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lt1"/>
              </a:buClr>
              <a:buSzPts val="5400"/>
              <a:buNone/>
              <a:defRPr sz="5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subTitle"/>
          </p:nvPr>
        </p:nvSpPr>
        <p:spPr>
          <a:xfrm>
            <a:off x="1143000" y="3358503"/>
            <a:ext cx="6858000" cy="9144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3600"/>
              <a:buFont typeface="Arial"/>
              <a:buNone/>
              <a:defRPr sz="3600"/>
            </a:lvl1pPr>
            <a:lvl2pPr lvl="1" algn="ctr">
              <a:lnSpc>
                <a:spcPct val="90000"/>
              </a:lnSpc>
              <a:spcBef>
                <a:spcPts val="375"/>
              </a:spcBef>
              <a:spcAft>
                <a:spcPts val="0"/>
              </a:spcAft>
              <a:buClr>
                <a:schemeClr val="lt1"/>
              </a:buClr>
              <a:buSzPts val="1500"/>
              <a:buNone/>
              <a:defRPr sz="1500"/>
            </a:lvl2pPr>
            <a:lvl3pPr lvl="2" algn="ctr">
              <a:lnSpc>
                <a:spcPct val="90000"/>
              </a:lnSpc>
              <a:spcBef>
                <a:spcPts val="375"/>
              </a:spcBef>
              <a:spcAft>
                <a:spcPts val="0"/>
              </a:spcAft>
              <a:buClr>
                <a:schemeClr val="lt1"/>
              </a:buClr>
              <a:buSzPts val="1350"/>
              <a:buNone/>
              <a:defRPr sz="1350"/>
            </a:lvl3pPr>
            <a:lvl4pPr lvl="3" algn="ctr">
              <a:lnSpc>
                <a:spcPct val="90000"/>
              </a:lnSpc>
              <a:spcBef>
                <a:spcPts val="375"/>
              </a:spcBef>
              <a:spcAft>
                <a:spcPts val="0"/>
              </a:spcAft>
              <a:buClr>
                <a:schemeClr val="lt1"/>
              </a:buClr>
              <a:buSzPts val="1200"/>
              <a:buNone/>
              <a:defRPr sz="1200"/>
            </a:lvl4pPr>
            <a:lvl5pPr lvl="4" algn="ctr">
              <a:lnSpc>
                <a:spcPct val="90000"/>
              </a:lnSpc>
              <a:spcBef>
                <a:spcPts val="375"/>
              </a:spcBef>
              <a:spcAft>
                <a:spcPts val="0"/>
              </a:spcAft>
              <a:buClr>
                <a:schemeClr val="lt1"/>
              </a:buClr>
              <a:buSzPts val="1200"/>
              <a:buNone/>
              <a:defRPr sz="1200"/>
            </a:lvl5pPr>
            <a:lvl6pPr lvl="5" algn="ctr">
              <a:lnSpc>
                <a:spcPct val="90000"/>
              </a:lnSpc>
              <a:spcBef>
                <a:spcPts val="375"/>
              </a:spcBef>
              <a:spcAft>
                <a:spcPts val="0"/>
              </a:spcAft>
              <a:buClr>
                <a:schemeClr val="lt1"/>
              </a:buClr>
              <a:buSzPts val="1200"/>
              <a:buNone/>
              <a:defRPr sz="1200"/>
            </a:lvl6pPr>
            <a:lvl7pPr lvl="6" algn="ctr">
              <a:lnSpc>
                <a:spcPct val="90000"/>
              </a:lnSpc>
              <a:spcBef>
                <a:spcPts val="375"/>
              </a:spcBef>
              <a:spcAft>
                <a:spcPts val="0"/>
              </a:spcAft>
              <a:buClr>
                <a:schemeClr val="lt1"/>
              </a:buClr>
              <a:buSzPts val="1200"/>
              <a:buNone/>
              <a:defRPr sz="1200"/>
            </a:lvl7pPr>
            <a:lvl8pPr lvl="7" algn="ctr">
              <a:lnSpc>
                <a:spcPct val="90000"/>
              </a:lnSpc>
              <a:spcBef>
                <a:spcPts val="375"/>
              </a:spcBef>
              <a:spcAft>
                <a:spcPts val="0"/>
              </a:spcAft>
              <a:buClr>
                <a:schemeClr val="lt1"/>
              </a:buClr>
              <a:buSzPts val="1200"/>
              <a:buNone/>
              <a:defRPr sz="1200"/>
            </a:lvl8pPr>
            <a:lvl9pPr lvl="8" algn="ctr">
              <a:lnSpc>
                <a:spcPct val="90000"/>
              </a:lnSpc>
              <a:spcBef>
                <a:spcPts val="375"/>
              </a:spcBef>
              <a:spcAft>
                <a:spcPts val="0"/>
              </a:spcAft>
              <a:buClr>
                <a:schemeClr val="lt1"/>
              </a:buClr>
              <a:buSzPts val="1200"/>
              <a:buNone/>
              <a:defRPr sz="1200"/>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 Multiple_Content Right_2" showMasterSp="0">
  <p:cSld name="Title and Text Left Multiple_Content Right_2">
    <p:spTree>
      <p:nvGrpSpPr>
        <p:cNvPr id="219" name="Shape 219"/>
        <p:cNvGrpSpPr/>
        <p:nvPr/>
      </p:nvGrpSpPr>
      <p:grpSpPr>
        <a:xfrm>
          <a:off x="0" y="0"/>
          <a:ext cx="0" cy="0"/>
          <a:chOff x="0" y="0"/>
          <a:chExt cx="0" cy="0"/>
        </a:xfrm>
      </p:grpSpPr>
      <p:sp>
        <p:nvSpPr>
          <p:cNvPr id="220" name="Google Shape;220;p32"/>
          <p:cNvSpPr/>
          <p:nvPr/>
        </p:nvSpPr>
        <p:spPr>
          <a:xfrm>
            <a:off x="4572000" y="0"/>
            <a:ext cx="4572000" cy="620877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21" name="Google Shape;221;p32"/>
          <p:cNvSpPr txBox="1"/>
          <p:nvPr>
            <p:ph type="title"/>
          </p:nvPr>
        </p:nvSpPr>
        <p:spPr>
          <a:xfrm>
            <a:off x="208451" y="295773"/>
            <a:ext cx="4123707" cy="1143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2" name="Google Shape;222;p32"/>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solidFill>
                  <a:schemeClr val="dk1"/>
                </a:solidFil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223" name="Google Shape;223;p32"/>
          <p:cNvSpPr/>
          <p:nvPr/>
        </p:nvSpPr>
        <p:spPr>
          <a:xfrm>
            <a:off x="0" y="6212926"/>
            <a:ext cx="9144000"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cxnSp>
        <p:nvCxnSpPr>
          <p:cNvPr id="224" name="Google Shape;224;p32"/>
          <p:cNvCxnSpPr/>
          <p:nvPr/>
        </p:nvCxnSpPr>
        <p:spPr>
          <a:xfrm>
            <a:off x="304800" y="1476768"/>
            <a:ext cx="533400" cy="0"/>
          </a:xfrm>
          <a:prstGeom prst="straightConnector1">
            <a:avLst/>
          </a:prstGeom>
          <a:noFill/>
          <a:ln cap="flat" cmpd="sng" w="28575">
            <a:solidFill>
              <a:srgbClr val="800000"/>
            </a:solidFill>
            <a:prstDash val="solid"/>
            <a:miter lim="800000"/>
            <a:headEnd len="sm" w="sm" type="none"/>
            <a:tailEnd len="sm" w="sm" type="none"/>
          </a:ln>
        </p:spPr>
      </p:cxnSp>
      <p:sp>
        <p:nvSpPr>
          <p:cNvPr id="225" name="Google Shape;225;p32"/>
          <p:cNvSpPr/>
          <p:nvPr>
            <p:ph idx="2" type="pic"/>
          </p:nvPr>
        </p:nvSpPr>
        <p:spPr>
          <a:xfrm>
            <a:off x="4572000" y="0"/>
            <a:ext cx="4574286" cy="6217920"/>
          </a:xfrm>
          <a:prstGeom prst="rect">
            <a:avLst/>
          </a:prstGeom>
          <a:noFill/>
          <a:ln>
            <a:noFill/>
          </a:ln>
        </p:spPr>
      </p:sp>
      <p:pic>
        <p:nvPicPr>
          <p:cNvPr descr="Toastmasters International" id="226" name="Google Shape;226;p32"/>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
        <p:nvSpPr>
          <p:cNvPr id="227" name="Google Shape;227;p32"/>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Left Multiple_Text Right" showMasterSp="0">
  <p:cSld name="Title and Text Left Multiple_Text Right">
    <p:spTree>
      <p:nvGrpSpPr>
        <p:cNvPr id="228" name="Shape 228"/>
        <p:cNvGrpSpPr/>
        <p:nvPr/>
      </p:nvGrpSpPr>
      <p:grpSpPr>
        <a:xfrm>
          <a:off x="0" y="0"/>
          <a:ext cx="0" cy="0"/>
          <a:chOff x="0" y="0"/>
          <a:chExt cx="0" cy="0"/>
        </a:xfrm>
      </p:grpSpPr>
      <p:sp>
        <p:nvSpPr>
          <p:cNvPr id="229" name="Google Shape;229;p33"/>
          <p:cNvSpPr/>
          <p:nvPr/>
        </p:nvSpPr>
        <p:spPr>
          <a:xfrm>
            <a:off x="4572000" y="0"/>
            <a:ext cx="4572000" cy="620877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30" name="Google Shape;230;p33"/>
          <p:cNvSpPr txBox="1"/>
          <p:nvPr>
            <p:ph type="title"/>
          </p:nvPr>
        </p:nvSpPr>
        <p:spPr>
          <a:xfrm>
            <a:off x="208451" y="295773"/>
            <a:ext cx="4121658" cy="11430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None/>
              <a:defRPr sz="36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1" name="Google Shape;231;p33"/>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800"/>
              <a:buNone/>
              <a:defRPr sz="28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232" name="Google Shape;232;p33"/>
          <p:cNvSpPr/>
          <p:nvPr/>
        </p:nvSpPr>
        <p:spPr>
          <a:xfrm>
            <a:off x="0" y="6212926"/>
            <a:ext cx="9144000"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cxnSp>
        <p:nvCxnSpPr>
          <p:cNvPr id="233" name="Google Shape;233;p33"/>
          <p:cNvCxnSpPr/>
          <p:nvPr/>
        </p:nvCxnSpPr>
        <p:spPr>
          <a:xfrm>
            <a:off x="304800" y="1476768"/>
            <a:ext cx="533400" cy="0"/>
          </a:xfrm>
          <a:prstGeom prst="straightConnector1">
            <a:avLst/>
          </a:prstGeom>
          <a:noFill/>
          <a:ln cap="flat" cmpd="sng" w="28575">
            <a:solidFill>
              <a:srgbClr val="800000"/>
            </a:solidFill>
            <a:prstDash val="solid"/>
            <a:miter lim="800000"/>
            <a:headEnd len="sm" w="sm" type="none"/>
            <a:tailEnd len="sm" w="sm" type="none"/>
          </a:ln>
        </p:spPr>
      </p:cxnSp>
      <p:sp>
        <p:nvSpPr>
          <p:cNvPr id="234" name="Google Shape;234;p33"/>
          <p:cNvSpPr txBox="1"/>
          <p:nvPr>
            <p:ph idx="2" type="body"/>
          </p:nvPr>
        </p:nvSpPr>
        <p:spPr>
          <a:xfrm>
            <a:off x="4813892" y="419100"/>
            <a:ext cx="4121658" cy="5448300"/>
          </a:xfrm>
          <a:prstGeom prst="rect">
            <a:avLst/>
          </a:prstGeom>
          <a:noFill/>
          <a:ln>
            <a:noFill/>
          </a:ln>
        </p:spPr>
        <p:txBody>
          <a:bodyPr anchorCtr="0" anchor="ctr"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pic>
        <p:nvPicPr>
          <p:cNvPr descr="Toastmasters International" id="235" name="Google Shape;235;p33"/>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
        <p:nvSpPr>
          <p:cNvPr id="236" name="Google Shape;236;p3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arge Image">
  <p:cSld name="Title and Large Image">
    <p:spTree>
      <p:nvGrpSpPr>
        <p:cNvPr id="237" name="Shape 237"/>
        <p:cNvGrpSpPr/>
        <p:nvPr/>
      </p:nvGrpSpPr>
      <p:grpSpPr>
        <a:xfrm>
          <a:off x="0" y="0"/>
          <a:ext cx="0" cy="0"/>
          <a:chOff x="0" y="0"/>
          <a:chExt cx="0" cy="0"/>
        </a:xfrm>
      </p:grpSpPr>
      <p:sp>
        <p:nvSpPr>
          <p:cNvPr id="238" name="Google Shape;238;p34"/>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39" name="Google Shape;239;p34"/>
          <p:cNvSpPr/>
          <p:nvPr>
            <p:ph idx="2" type="pic"/>
          </p:nvPr>
        </p:nvSpPr>
        <p:spPr>
          <a:xfrm>
            <a:off x="0" y="1143000"/>
            <a:ext cx="9144000" cy="5084065"/>
          </a:xfrm>
          <a:prstGeom prst="rect">
            <a:avLst/>
          </a:prstGeom>
          <a:noFill/>
          <a:ln>
            <a:noFill/>
          </a:ln>
        </p:spPr>
      </p:sp>
      <p:sp>
        <p:nvSpPr>
          <p:cNvPr id="240" name="Google Shape;240;p34"/>
          <p:cNvSpPr/>
          <p:nvPr/>
        </p:nvSpPr>
        <p:spPr>
          <a:xfrm>
            <a:off x="0" y="-1"/>
            <a:ext cx="9144000" cy="1143001"/>
          </a:xfrm>
          <a:prstGeom prst="rect">
            <a:avLst/>
          </a:prstGeom>
          <a:solidFill>
            <a:srgbClr val="F5F5F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41" name="Google Shape;241;p34"/>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3333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242" name="Google Shape;242;p34"/>
          <p:cNvCxnSpPr/>
          <p:nvPr/>
        </p:nvCxnSpPr>
        <p:spPr>
          <a:xfrm>
            <a:off x="304800" y="989880"/>
            <a:ext cx="533400" cy="0"/>
          </a:xfrm>
          <a:prstGeom prst="straightConnector1">
            <a:avLst/>
          </a:prstGeom>
          <a:noFill/>
          <a:ln cap="flat" cmpd="sng" w="28575">
            <a:solidFill>
              <a:srgbClr val="800000"/>
            </a:solidFill>
            <a:prstDash val="solid"/>
            <a:miter lim="800000"/>
            <a:headEnd len="sm" w="sm" type="none"/>
            <a:tailEnd len="sm" w="sm" type="none"/>
          </a:ln>
        </p:spPr>
      </p:cxn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ull Image" showMasterSp="0">
  <p:cSld name="Title and Full Image">
    <p:spTree>
      <p:nvGrpSpPr>
        <p:cNvPr id="243" name="Shape 243"/>
        <p:cNvGrpSpPr/>
        <p:nvPr/>
      </p:nvGrpSpPr>
      <p:grpSpPr>
        <a:xfrm>
          <a:off x="0" y="0"/>
          <a:ext cx="0" cy="0"/>
          <a:chOff x="0" y="0"/>
          <a:chExt cx="0" cy="0"/>
        </a:xfrm>
      </p:grpSpPr>
      <p:sp>
        <p:nvSpPr>
          <p:cNvPr id="244" name="Google Shape;244;p35"/>
          <p:cNvSpPr/>
          <p:nvPr>
            <p:ph idx="2" type="pic"/>
          </p:nvPr>
        </p:nvSpPr>
        <p:spPr>
          <a:xfrm>
            <a:off x="0" y="1143000"/>
            <a:ext cx="9144000" cy="5715000"/>
          </a:xfrm>
          <a:prstGeom prst="rect">
            <a:avLst/>
          </a:prstGeom>
          <a:noFill/>
          <a:ln>
            <a:noFill/>
          </a:ln>
        </p:spPr>
      </p:sp>
      <p:sp>
        <p:nvSpPr>
          <p:cNvPr id="245" name="Google Shape;245;p35"/>
          <p:cNvSpPr/>
          <p:nvPr/>
        </p:nvSpPr>
        <p:spPr>
          <a:xfrm>
            <a:off x="0" y="-1"/>
            <a:ext cx="9144000" cy="1143001"/>
          </a:xfrm>
          <a:prstGeom prst="rect">
            <a:avLst/>
          </a:prstGeom>
          <a:solidFill>
            <a:srgbClr val="F5F5F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46" name="Google Shape;246;p35"/>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3333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cxnSp>
        <p:nvCxnSpPr>
          <p:cNvPr id="247" name="Google Shape;247;p35"/>
          <p:cNvCxnSpPr/>
          <p:nvPr/>
        </p:nvCxnSpPr>
        <p:spPr>
          <a:xfrm>
            <a:off x="304800" y="989880"/>
            <a:ext cx="533400" cy="0"/>
          </a:xfrm>
          <a:prstGeom prst="straightConnector1">
            <a:avLst/>
          </a:prstGeom>
          <a:noFill/>
          <a:ln cap="flat" cmpd="sng" w="28575">
            <a:solidFill>
              <a:srgbClr val="800000"/>
            </a:solidFill>
            <a:prstDash val="solid"/>
            <a:miter lim="800000"/>
            <a:headEnd len="sm" w="sm" type="none"/>
            <a:tailEnd len="sm" w="sm" type="none"/>
          </a:ln>
        </p:spPr>
      </p:cxn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ow to use colors" showMasterSp="0">
  <p:cSld name="How to use colors">
    <p:spTree>
      <p:nvGrpSpPr>
        <p:cNvPr id="248" name="Shape 248"/>
        <p:cNvGrpSpPr/>
        <p:nvPr/>
      </p:nvGrpSpPr>
      <p:grpSpPr>
        <a:xfrm>
          <a:off x="0" y="0"/>
          <a:ext cx="0" cy="0"/>
          <a:chOff x="0" y="0"/>
          <a:chExt cx="0" cy="0"/>
        </a:xfrm>
      </p:grpSpPr>
      <p:sp>
        <p:nvSpPr>
          <p:cNvPr id="249" name="Google Shape;249;p36"/>
          <p:cNvSpPr/>
          <p:nvPr/>
        </p:nvSpPr>
        <p:spPr>
          <a:xfrm>
            <a:off x="4572000" y="0"/>
            <a:ext cx="4572000" cy="620877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250" name="Google Shape;250;p36"/>
          <p:cNvSpPr txBox="1"/>
          <p:nvPr>
            <p:ph type="title"/>
          </p:nvPr>
        </p:nvSpPr>
        <p:spPr>
          <a:xfrm>
            <a:off x="208451" y="295773"/>
            <a:ext cx="4363548" cy="1143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333333"/>
              </a:buClr>
              <a:buSzPts val="3600"/>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1" name="Google Shape;251;p36"/>
          <p:cNvSpPr/>
          <p:nvPr/>
        </p:nvSpPr>
        <p:spPr>
          <a:xfrm>
            <a:off x="0" y="6212926"/>
            <a:ext cx="9144000" cy="645074"/>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cxnSp>
        <p:nvCxnSpPr>
          <p:cNvPr id="252" name="Google Shape;252;p36"/>
          <p:cNvCxnSpPr/>
          <p:nvPr/>
        </p:nvCxnSpPr>
        <p:spPr>
          <a:xfrm>
            <a:off x="304800" y="1476768"/>
            <a:ext cx="533400" cy="0"/>
          </a:xfrm>
          <a:prstGeom prst="straightConnector1">
            <a:avLst/>
          </a:prstGeom>
          <a:noFill/>
          <a:ln cap="flat" cmpd="sng" w="28575">
            <a:solidFill>
              <a:srgbClr val="800000"/>
            </a:solidFill>
            <a:prstDash val="solid"/>
            <a:miter lim="800000"/>
            <a:headEnd len="sm" w="sm" type="none"/>
            <a:tailEnd len="sm" w="sm" type="none"/>
          </a:ln>
        </p:spPr>
      </p:cxnSp>
      <p:grpSp>
        <p:nvGrpSpPr>
          <p:cNvPr id="253" name="Google Shape;253;p36"/>
          <p:cNvGrpSpPr/>
          <p:nvPr/>
        </p:nvGrpSpPr>
        <p:grpSpPr>
          <a:xfrm>
            <a:off x="5228969" y="785113"/>
            <a:ext cx="3255380" cy="868101"/>
            <a:chOff x="382104" y="3327719"/>
            <a:chExt cx="4340506" cy="868101"/>
          </a:xfrm>
        </p:grpSpPr>
        <p:sp>
          <p:nvSpPr>
            <p:cNvPr id="254" name="Google Shape;254;p36"/>
            <p:cNvSpPr/>
            <p:nvPr/>
          </p:nvSpPr>
          <p:spPr>
            <a:xfrm>
              <a:off x="382105" y="3327719"/>
              <a:ext cx="868101" cy="86810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5" name="Google Shape;255;p36"/>
            <p:cNvSpPr/>
            <p:nvPr/>
          </p:nvSpPr>
          <p:spPr>
            <a:xfrm>
              <a:off x="1250206" y="3327719"/>
              <a:ext cx="868101" cy="86810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6" name="Google Shape;256;p36"/>
            <p:cNvSpPr/>
            <p:nvPr/>
          </p:nvSpPr>
          <p:spPr>
            <a:xfrm>
              <a:off x="2118307" y="3327719"/>
              <a:ext cx="868101" cy="868101"/>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7" name="Google Shape;257;p36"/>
            <p:cNvSpPr/>
            <p:nvPr/>
          </p:nvSpPr>
          <p:spPr>
            <a:xfrm>
              <a:off x="2986408" y="3327719"/>
              <a:ext cx="868101" cy="868101"/>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8" name="Google Shape;258;p36"/>
            <p:cNvSpPr/>
            <p:nvPr/>
          </p:nvSpPr>
          <p:spPr>
            <a:xfrm>
              <a:off x="3854509" y="3327719"/>
              <a:ext cx="868101" cy="86810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9" name="Google Shape;259;p36"/>
            <p:cNvSpPr txBox="1"/>
            <p:nvPr/>
          </p:nvSpPr>
          <p:spPr>
            <a:xfrm>
              <a:off x="382104"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333333"/>
                </a:buClr>
                <a:buSzPts val="1800"/>
                <a:buFont typeface="Arial"/>
                <a:buNone/>
              </a:pPr>
              <a:r>
                <a:rPr b="1" lang="en-US" sz="1800">
                  <a:solidFill>
                    <a:srgbClr val="333333"/>
                  </a:solidFill>
                  <a:latin typeface="Arial"/>
                  <a:ea typeface="Arial"/>
                  <a:cs typeface="Arial"/>
                  <a:sym typeface="Arial"/>
                </a:rPr>
                <a:t>1</a:t>
              </a:r>
              <a:endParaRPr/>
            </a:p>
          </p:txBody>
        </p:sp>
        <p:sp>
          <p:nvSpPr>
            <p:cNvPr id="260" name="Google Shape;260;p36"/>
            <p:cNvSpPr txBox="1"/>
            <p:nvPr/>
          </p:nvSpPr>
          <p:spPr>
            <a:xfrm>
              <a:off x="1250206"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333333"/>
                </a:buClr>
                <a:buSzPts val="1800"/>
                <a:buFont typeface="Arial"/>
                <a:buNone/>
              </a:pPr>
              <a:r>
                <a:rPr b="1" lang="en-US" sz="1800">
                  <a:solidFill>
                    <a:srgbClr val="333333"/>
                  </a:solidFill>
                  <a:latin typeface="Arial"/>
                  <a:ea typeface="Arial"/>
                  <a:cs typeface="Arial"/>
                  <a:sym typeface="Arial"/>
                </a:rPr>
                <a:t>2</a:t>
              </a:r>
              <a:endParaRPr/>
            </a:p>
          </p:txBody>
        </p:sp>
        <p:sp>
          <p:nvSpPr>
            <p:cNvPr id="261" name="Google Shape;261;p36"/>
            <p:cNvSpPr txBox="1"/>
            <p:nvPr/>
          </p:nvSpPr>
          <p:spPr>
            <a:xfrm>
              <a:off x="2106732"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3</a:t>
              </a:r>
              <a:endParaRPr/>
            </a:p>
          </p:txBody>
        </p:sp>
        <p:sp>
          <p:nvSpPr>
            <p:cNvPr id="262" name="Google Shape;262;p36"/>
            <p:cNvSpPr txBox="1"/>
            <p:nvPr/>
          </p:nvSpPr>
          <p:spPr>
            <a:xfrm>
              <a:off x="2974833"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4</a:t>
              </a:r>
              <a:endParaRPr/>
            </a:p>
          </p:txBody>
        </p:sp>
        <p:sp>
          <p:nvSpPr>
            <p:cNvPr id="263" name="Google Shape;263;p36"/>
            <p:cNvSpPr txBox="1"/>
            <p:nvPr/>
          </p:nvSpPr>
          <p:spPr>
            <a:xfrm>
              <a:off x="3854509"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5</a:t>
              </a:r>
              <a:endParaRPr/>
            </a:p>
          </p:txBody>
        </p:sp>
      </p:grpSp>
      <p:sp>
        <p:nvSpPr>
          <p:cNvPr id="264" name="Google Shape;264;p36"/>
          <p:cNvSpPr txBox="1"/>
          <p:nvPr/>
        </p:nvSpPr>
        <p:spPr>
          <a:xfrm>
            <a:off x="4787758" y="3097411"/>
            <a:ext cx="4147792" cy="2654573"/>
          </a:xfrm>
          <a:prstGeom prst="rect">
            <a:avLst/>
          </a:prstGeom>
          <a:noFill/>
          <a:ln>
            <a:noFill/>
          </a:ln>
        </p:spPr>
        <p:txBody>
          <a:bodyPr anchorCtr="0" anchor="t" bIns="45700" lIns="91425" spcFirstLastPara="1" rIns="91425" wrap="square" tIns="45700">
            <a:spAutoFit/>
          </a:bodyPr>
          <a:lstStyle/>
          <a:p>
            <a:pPr indent="-214313" lvl="0" marL="214313" marR="0" rtl="0" algn="l">
              <a:lnSpc>
                <a:spcPct val="100000"/>
              </a:lnSpc>
              <a:spcBef>
                <a:spcPts val="0"/>
              </a:spcBef>
              <a:spcAft>
                <a:spcPts val="0"/>
              </a:spcAft>
              <a:buClr>
                <a:schemeClr val="dk1"/>
              </a:buClr>
              <a:buSzPts val="1800"/>
              <a:buFont typeface="Arial"/>
              <a:buChar char="•"/>
            </a:pPr>
            <a:r>
              <a:rPr b="0" lang="en-US" sz="1800">
                <a:solidFill>
                  <a:schemeClr val="dk1"/>
                </a:solidFill>
                <a:latin typeface="Arial"/>
                <a:ea typeface="Arial"/>
                <a:cs typeface="Arial"/>
                <a:sym typeface="Arial"/>
              </a:rPr>
              <a:t>Minimum font size - </a:t>
            </a:r>
            <a:r>
              <a:rPr b="1" lang="en-US" sz="1800">
                <a:solidFill>
                  <a:schemeClr val="dk1"/>
                </a:solidFill>
                <a:latin typeface="Arial"/>
                <a:ea typeface="Arial"/>
                <a:cs typeface="Arial"/>
                <a:sym typeface="Arial"/>
              </a:rPr>
              <a:t>18pt</a:t>
            </a:r>
            <a:r>
              <a:rPr b="0" lang="en-US" sz="1800">
                <a:solidFill>
                  <a:schemeClr val="dk1"/>
                </a:solidFill>
                <a:latin typeface="Arial"/>
                <a:ea typeface="Arial"/>
                <a:cs typeface="Arial"/>
                <a:sym typeface="Arial"/>
              </a:rPr>
              <a:t>.</a:t>
            </a:r>
            <a:endParaRPr/>
          </a:p>
          <a:p>
            <a:pPr indent="-214313" lvl="0" marL="214313" marR="0" rtl="0" algn="l">
              <a:lnSpc>
                <a:spcPct val="100000"/>
              </a:lnSpc>
              <a:spcBef>
                <a:spcPts val="900"/>
              </a:spcBef>
              <a:spcAft>
                <a:spcPts val="0"/>
              </a:spcAft>
              <a:buClr>
                <a:schemeClr val="dk1"/>
              </a:buClr>
              <a:buSzPts val="1800"/>
              <a:buFont typeface="Arial"/>
              <a:buChar char="•"/>
            </a:pPr>
            <a:r>
              <a:rPr b="0" lang="en-US" sz="1800">
                <a:solidFill>
                  <a:schemeClr val="dk1"/>
                </a:solidFill>
                <a:latin typeface="Arial"/>
                <a:ea typeface="Arial"/>
                <a:cs typeface="Arial"/>
                <a:sym typeface="Arial"/>
              </a:rPr>
              <a:t>Font weight - </a:t>
            </a:r>
            <a:r>
              <a:rPr b="1" lang="en-US" sz="1800">
                <a:solidFill>
                  <a:schemeClr val="dk1"/>
                </a:solidFill>
                <a:latin typeface="Arial"/>
                <a:ea typeface="Arial"/>
                <a:cs typeface="Arial"/>
                <a:sym typeface="Arial"/>
              </a:rPr>
              <a:t>Bold </a:t>
            </a:r>
            <a:r>
              <a:rPr b="0" lang="en-US" sz="1800">
                <a:solidFill>
                  <a:schemeClr val="dk1"/>
                </a:solidFill>
                <a:latin typeface="Arial"/>
                <a:ea typeface="Arial"/>
                <a:cs typeface="Arial"/>
                <a:sym typeface="Arial"/>
              </a:rPr>
              <a:t>(when used on background colors, for best accessibility).</a:t>
            </a:r>
            <a:endParaRPr/>
          </a:p>
          <a:p>
            <a:pPr indent="-214313" lvl="0" marL="214313" marR="0" rtl="0" algn="l">
              <a:lnSpc>
                <a:spcPct val="100000"/>
              </a:lnSpc>
              <a:spcBef>
                <a:spcPts val="900"/>
              </a:spcBef>
              <a:spcAft>
                <a:spcPts val="0"/>
              </a:spcAft>
              <a:buClr>
                <a:schemeClr val="dk1"/>
              </a:buClr>
              <a:buSzPts val="1800"/>
              <a:buFont typeface="Arial"/>
              <a:buChar char="•"/>
            </a:pPr>
            <a:r>
              <a:rPr b="0" lang="en-US" sz="1800">
                <a:solidFill>
                  <a:schemeClr val="dk1"/>
                </a:solidFill>
                <a:latin typeface="Arial"/>
                <a:ea typeface="Arial"/>
                <a:cs typeface="Arial"/>
                <a:sym typeface="Arial"/>
              </a:rPr>
              <a:t>Use the Dark Gray </a:t>
            </a:r>
            <a:r>
              <a:rPr b="1" i="0" lang="en-US" sz="1800">
                <a:solidFill>
                  <a:schemeClr val="dk1"/>
                </a:solidFill>
                <a:latin typeface="Arial"/>
                <a:ea typeface="Arial"/>
                <a:cs typeface="Arial"/>
                <a:sym typeface="Arial"/>
              </a:rPr>
              <a:t>#333333 </a:t>
            </a:r>
            <a:r>
              <a:rPr b="0" lang="en-US" sz="1800">
                <a:solidFill>
                  <a:schemeClr val="dk1"/>
                </a:solidFill>
                <a:latin typeface="Arial"/>
                <a:ea typeface="Arial"/>
                <a:cs typeface="Arial"/>
                <a:sym typeface="Arial"/>
              </a:rPr>
              <a:t>Text color on Accent 1 and Accent 2. </a:t>
            </a:r>
            <a:endParaRPr/>
          </a:p>
          <a:p>
            <a:pPr indent="-214313" lvl="0" marL="214313" marR="0" rtl="0" algn="l">
              <a:lnSpc>
                <a:spcPct val="100000"/>
              </a:lnSpc>
              <a:spcBef>
                <a:spcPts val="900"/>
              </a:spcBef>
              <a:spcAft>
                <a:spcPts val="0"/>
              </a:spcAft>
              <a:buClr>
                <a:schemeClr val="dk1"/>
              </a:buClr>
              <a:buSzPts val="1800"/>
              <a:buFont typeface="Arial"/>
              <a:buChar char="•"/>
            </a:pPr>
            <a:r>
              <a:rPr b="0" lang="en-US" sz="1800">
                <a:solidFill>
                  <a:schemeClr val="dk1"/>
                </a:solidFill>
                <a:latin typeface="Arial"/>
                <a:ea typeface="Arial"/>
                <a:cs typeface="Arial"/>
                <a:sym typeface="Arial"/>
              </a:rPr>
              <a:t>Use the White </a:t>
            </a:r>
            <a:r>
              <a:rPr b="1" lang="en-US" sz="1800">
                <a:solidFill>
                  <a:schemeClr val="dk1"/>
                </a:solidFill>
                <a:latin typeface="Arial"/>
                <a:ea typeface="Arial"/>
                <a:cs typeface="Arial"/>
                <a:sym typeface="Arial"/>
              </a:rPr>
              <a:t>#FFFFFF </a:t>
            </a:r>
            <a:r>
              <a:rPr b="0" lang="en-US" sz="1800">
                <a:solidFill>
                  <a:schemeClr val="dk1"/>
                </a:solidFill>
                <a:latin typeface="Arial"/>
                <a:ea typeface="Arial"/>
                <a:cs typeface="Arial"/>
                <a:sym typeface="Arial"/>
              </a:rPr>
              <a:t>Text color </a:t>
            </a:r>
            <a:br>
              <a:rPr b="0" lang="en-US" sz="1800">
                <a:solidFill>
                  <a:schemeClr val="dk1"/>
                </a:solidFill>
                <a:latin typeface="Arial"/>
                <a:ea typeface="Arial"/>
                <a:cs typeface="Arial"/>
                <a:sym typeface="Arial"/>
              </a:rPr>
            </a:br>
            <a:r>
              <a:rPr b="0" lang="en-US" sz="1800">
                <a:solidFill>
                  <a:schemeClr val="dk1"/>
                </a:solidFill>
                <a:latin typeface="Arial"/>
                <a:ea typeface="Arial"/>
                <a:cs typeface="Arial"/>
                <a:sym typeface="Arial"/>
              </a:rPr>
              <a:t>on Accent 3, Accent 4, and Accent 5.</a:t>
            </a:r>
            <a:endParaRPr/>
          </a:p>
        </p:txBody>
      </p:sp>
      <p:pic>
        <p:nvPicPr>
          <p:cNvPr descr="Toastmasters International" id="265" name="Google Shape;265;p36"/>
          <p:cNvPicPr preferRelativeResize="0"/>
          <p:nvPr/>
        </p:nvPicPr>
        <p:blipFill rotWithShape="1">
          <a:blip r:embed="rId2">
            <a:alphaModFix/>
          </a:blip>
          <a:srcRect b="0" l="0" r="0" t="0"/>
          <a:stretch/>
        </p:blipFill>
        <p:spPr>
          <a:xfrm>
            <a:off x="313559" y="6316627"/>
            <a:ext cx="1773873" cy="404848"/>
          </a:xfrm>
          <a:prstGeom prst="rect">
            <a:avLst/>
          </a:prstGeom>
          <a:noFill/>
          <a:ln>
            <a:noFill/>
          </a:ln>
        </p:spPr>
      </p:pic>
      <p:sp>
        <p:nvSpPr>
          <p:cNvPr id="266" name="Google Shape;266;p3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67" name="Google Shape;267;p36"/>
          <p:cNvSpPr txBox="1"/>
          <p:nvPr>
            <p:ph idx="1" type="body"/>
          </p:nvPr>
        </p:nvSpPr>
        <p:spPr>
          <a:xfrm>
            <a:off x="208451" y="2019066"/>
            <a:ext cx="4123707" cy="3848335"/>
          </a:xfrm>
          <a:prstGeom prst="rect">
            <a:avLst/>
          </a:prstGeom>
          <a:noFill/>
          <a:ln>
            <a:noFill/>
          </a:ln>
        </p:spPr>
        <p:txBody>
          <a:bodyPr anchorCtr="0" anchor="t" bIns="45700" lIns="91425" spcFirstLastPara="1" rIns="91425" wrap="square" tIns="45700">
            <a:normAutofit/>
          </a:bodyPr>
          <a:lstStyle>
            <a:lvl1pPr indent="-228600" lvl="0" marL="457200" marR="0" algn="l">
              <a:lnSpc>
                <a:spcPct val="110000"/>
              </a:lnSpc>
              <a:spcBef>
                <a:spcPts val="750"/>
              </a:spcBef>
              <a:spcAft>
                <a:spcPts val="0"/>
              </a:spcAft>
              <a:buClr>
                <a:schemeClr val="dk1"/>
              </a:buClr>
              <a:buSzPts val="2800"/>
              <a:buFont typeface="Arial"/>
              <a:buNone/>
              <a:defRPr sz="28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grpSp>
        <p:nvGrpSpPr>
          <p:cNvPr id="268" name="Google Shape;268;p36"/>
          <p:cNvGrpSpPr/>
          <p:nvPr/>
        </p:nvGrpSpPr>
        <p:grpSpPr>
          <a:xfrm>
            <a:off x="5228969" y="1900357"/>
            <a:ext cx="3255264" cy="868101"/>
            <a:chOff x="6794478" y="3327719"/>
            <a:chExt cx="4340506" cy="868101"/>
          </a:xfrm>
        </p:grpSpPr>
        <p:sp>
          <p:nvSpPr>
            <p:cNvPr id="269" name="Google Shape;269;p36"/>
            <p:cNvSpPr/>
            <p:nvPr/>
          </p:nvSpPr>
          <p:spPr>
            <a:xfrm>
              <a:off x="6794479" y="3327719"/>
              <a:ext cx="868101" cy="868101"/>
            </a:xfrm>
            <a:prstGeom prst="rect">
              <a:avLst/>
            </a:prstGeom>
            <a:solidFill>
              <a:srgbClr val="DBBFB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0" name="Google Shape;270;p36"/>
            <p:cNvSpPr/>
            <p:nvPr/>
          </p:nvSpPr>
          <p:spPr>
            <a:xfrm>
              <a:off x="7662580" y="3327719"/>
              <a:ext cx="868101" cy="868101"/>
            </a:xfrm>
            <a:prstGeom prst="rect">
              <a:avLst/>
            </a:prstGeom>
            <a:solidFill>
              <a:srgbClr val="C08D8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1" name="Google Shape;271;p36"/>
            <p:cNvSpPr/>
            <p:nvPr/>
          </p:nvSpPr>
          <p:spPr>
            <a:xfrm>
              <a:off x="8530681" y="3327719"/>
              <a:ext cx="868101" cy="868101"/>
            </a:xfrm>
            <a:prstGeom prst="rect">
              <a:avLst/>
            </a:prstGeom>
            <a:solidFill>
              <a:srgbClr val="A6626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2" name="Google Shape;272;p36"/>
            <p:cNvSpPr/>
            <p:nvPr/>
          </p:nvSpPr>
          <p:spPr>
            <a:xfrm>
              <a:off x="9398782" y="3327719"/>
              <a:ext cx="868101" cy="868101"/>
            </a:xfrm>
            <a:prstGeom prst="rect">
              <a:avLst/>
            </a:prstGeom>
            <a:solidFill>
              <a:srgbClr val="8D3B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3" name="Google Shape;273;p36"/>
            <p:cNvSpPr/>
            <p:nvPr/>
          </p:nvSpPr>
          <p:spPr>
            <a:xfrm>
              <a:off x="10266883" y="3327719"/>
              <a:ext cx="868101" cy="868101"/>
            </a:xfrm>
            <a:prstGeom prst="rect">
              <a:avLst/>
            </a:prstGeom>
            <a:solidFill>
              <a:srgbClr val="77243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74" name="Google Shape;274;p36"/>
            <p:cNvSpPr txBox="1"/>
            <p:nvPr/>
          </p:nvSpPr>
          <p:spPr>
            <a:xfrm>
              <a:off x="6794478"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333333"/>
                </a:buClr>
                <a:buSzPts val="1800"/>
                <a:buFont typeface="Arial"/>
                <a:buNone/>
              </a:pPr>
              <a:r>
                <a:rPr b="1" lang="en-US" sz="1800">
                  <a:solidFill>
                    <a:srgbClr val="333333"/>
                  </a:solidFill>
                  <a:latin typeface="Arial"/>
                  <a:ea typeface="Arial"/>
                  <a:cs typeface="Arial"/>
                  <a:sym typeface="Arial"/>
                </a:rPr>
                <a:t>1</a:t>
              </a:r>
              <a:endParaRPr/>
            </a:p>
          </p:txBody>
        </p:sp>
        <p:sp>
          <p:nvSpPr>
            <p:cNvPr id="275" name="Google Shape;275;p36"/>
            <p:cNvSpPr txBox="1"/>
            <p:nvPr/>
          </p:nvSpPr>
          <p:spPr>
            <a:xfrm>
              <a:off x="7662580"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333333"/>
                </a:buClr>
                <a:buSzPts val="1800"/>
                <a:buFont typeface="Arial"/>
                <a:buNone/>
              </a:pPr>
              <a:r>
                <a:rPr b="1" lang="en-US" sz="1800">
                  <a:solidFill>
                    <a:srgbClr val="333333"/>
                  </a:solidFill>
                  <a:latin typeface="Arial"/>
                  <a:ea typeface="Arial"/>
                  <a:cs typeface="Arial"/>
                  <a:sym typeface="Arial"/>
                </a:rPr>
                <a:t>2</a:t>
              </a:r>
              <a:endParaRPr/>
            </a:p>
          </p:txBody>
        </p:sp>
        <p:sp>
          <p:nvSpPr>
            <p:cNvPr id="276" name="Google Shape;276;p36"/>
            <p:cNvSpPr txBox="1"/>
            <p:nvPr/>
          </p:nvSpPr>
          <p:spPr>
            <a:xfrm>
              <a:off x="8519106"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3</a:t>
              </a:r>
              <a:endParaRPr/>
            </a:p>
          </p:txBody>
        </p:sp>
        <p:sp>
          <p:nvSpPr>
            <p:cNvPr id="277" name="Google Shape;277;p36"/>
            <p:cNvSpPr txBox="1"/>
            <p:nvPr/>
          </p:nvSpPr>
          <p:spPr>
            <a:xfrm>
              <a:off x="9387207"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4</a:t>
              </a:r>
              <a:endParaRPr/>
            </a:p>
          </p:txBody>
        </p:sp>
        <p:sp>
          <p:nvSpPr>
            <p:cNvPr id="278" name="Google Shape;278;p36"/>
            <p:cNvSpPr txBox="1"/>
            <p:nvPr/>
          </p:nvSpPr>
          <p:spPr>
            <a:xfrm>
              <a:off x="10266883" y="3415147"/>
              <a:ext cx="868101" cy="682290"/>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1800"/>
                <a:buFont typeface="Arial"/>
                <a:buNone/>
              </a:pPr>
              <a:r>
                <a:rPr b="1" lang="en-US" sz="1800">
                  <a:solidFill>
                    <a:schemeClr val="lt1"/>
                  </a:solidFill>
                  <a:latin typeface="Arial"/>
                  <a:ea typeface="Arial"/>
                  <a:cs typeface="Arial"/>
                  <a:sym typeface="Arial"/>
                </a:rPr>
                <a:t>5</a:t>
              </a: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ntent">
  <p:cSld name="Title and Two Content">
    <p:spTree>
      <p:nvGrpSpPr>
        <p:cNvPr id="33" name="Shape 33"/>
        <p:cNvGrpSpPr/>
        <p:nvPr/>
      </p:nvGrpSpPr>
      <p:grpSpPr>
        <a:xfrm>
          <a:off x="0" y="0"/>
          <a:ext cx="0" cy="0"/>
          <a:chOff x="0" y="0"/>
          <a:chExt cx="0" cy="0"/>
        </a:xfrm>
      </p:grpSpPr>
      <p:sp>
        <p:nvSpPr>
          <p:cNvPr id="34" name="Google Shape;34;p5"/>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208451" y="1535081"/>
            <a:ext cx="4231386" cy="43323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36" name="Google Shape;36;p5"/>
          <p:cNvSpPr txBox="1"/>
          <p:nvPr>
            <p:ph idx="2" type="body"/>
          </p:nvPr>
        </p:nvSpPr>
        <p:spPr>
          <a:xfrm>
            <a:off x="4706451" y="1535081"/>
            <a:ext cx="4229100" cy="43323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37" name="Google Shape;37;p5"/>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Comparison" type="twoTxTwoObj">
  <p:cSld name="TWO_OBJECTS_WITH_TEXT">
    <p:spTree>
      <p:nvGrpSpPr>
        <p:cNvPr id="38" name="Shape 38"/>
        <p:cNvGrpSpPr/>
        <p:nvPr/>
      </p:nvGrpSpPr>
      <p:grpSpPr>
        <a:xfrm>
          <a:off x="0" y="0"/>
          <a:ext cx="0" cy="0"/>
          <a:chOff x="0" y="0"/>
          <a:chExt cx="0" cy="0"/>
        </a:xfrm>
      </p:grpSpPr>
      <p:sp>
        <p:nvSpPr>
          <p:cNvPr id="39" name="Google Shape;39;p6"/>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6"/>
          <p:cNvSpPr txBox="1"/>
          <p:nvPr>
            <p:ph idx="1" type="body"/>
          </p:nvPr>
        </p:nvSpPr>
        <p:spPr>
          <a:xfrm>
            <a:off x="208451" y="1222717"/>
            <a:ext cx="423138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3000"/>
              <a:buNone/>
              <a:defRPr b="1" sz="3000"/>
            </a:lvl1pPr>
            <a:lvl2pPr indent="-228600" lvl="1" marL="914400" algn="l">
              <a:lnSpc>
                <a:spcPct val="90000"/>
              </a:lnSpc>
              <a:spcBef>
                <a:spcPts val="375"/>
              </a:spcBef>
              <a:spcAft>
                <a:spcPts val="0"/>
              </a:spcAft>
              <a:buClr>
                <a:schemeClr val="lt1"/>
              </a:buClr>
              <a:buSzPts val="1500"/>
              <a:buNone/>
              <a:defRPr b="1" sz="1500"/>
            </a:lvl2pPr>
            <a:lvl3pPr indent="-228600" lvl="2" marL="1371600" algn="l">
              <a:lnSpc>
                <a:spcPct val="90000"/>
              </a:lnSpc>
              <a:spcBef>
                <a:spcPts val="375"/>
              </a:spcBef>
              <a:spcAft>
                <a:spcPts val="0"/>
              </a:spcAft>
              <a:buClr>
                <a:schemeClr val="lt1"/>
              </a:buClr>
              <a:buSzPts val="1350"/>
              <a:buNone/>
              <a:defRPr b="1" sz="1350"/>
            </a:lvl3pPr>
            <a:lvl4pPr indent="-228600" lvl="3" marL="1828800" algn="l">
              <a:lnSpc>
                <a:spcPct val="90000"/>
              </a:lnSpc>
              <a:spcBef>
                <a:spcPts val="375"/>
              </a:spcBef>
              <a:spcAft>
                <a:spcPts val="0"/>
              </a:spcAft>
              <a:buClr>
                <a:schemeClr val="lt1"/>
              </a:buClr>
              <a:buSzPts val="1200"/>
              <a:buNone/>
              <a:defRPr b="1" sz="1200"/>
            </a:lvl4pPr>
            <a:lvl5pPr indent="-228600" lvl="4" marL="2286000" algn="l">
              <a:lnSpc>
                <a:spcPct val="90000"/>
              </a:lnSpc>
              <a:spcBef>
                <a:spcPts val="375"/>
              </a:spcBef>
              <a:spcAft>
                <a:spcPts val="0"/>
              </a:spcAft>
              <a:buClr>
                <a:schemeClr val="lt1"/>
              </a:buClr>
              <a:buSzPts val="1200"/>
              <a:buNone/>
              <a:defRPr b="1" sz="1200"/>
            </a:lvl5pPr>
            <a:lvl6pPr indent="-228600" lvl="5" marL="2743200" algn="l">
              <a:lnSpc>
                <a:spcPct val="90000"/>
              </a:lnSpc>
              <a:spcBef>
                <a:spcPts val="375"/>
              </a:spcBef>
              <a:spcAft>
                <a:spcPts val="0"/>
              </a:spcAft>
              <a:buClr>
                <a:schemeClr val="lt1"/>
              </a:buClr>
              <a:buSzPts val="1200"/>
              <a:buNone/>
              <a:defRPr b="1" sz="1200"/>
            </a:lvl6pPr>
            <a:lvl7pPr indent="-228600" lvl="6" marL="3200400" algn="l">
              <a:lnSpc>
                <a:spcPct val="90000"/>
              </a:lnSpc>
              <a:spcBef>
                <a:spcPts val="375"/>
              </a:spcBef>
              <a:spcAft>
                <a:spcPts val="0"/>
              </a:spcAft>
              <a:buClr>
                <a:schemeClr val="lt1"/>
              </a:buClr>
              <a:buSzPts val="1200"/>
              <a:buNone/>
              <a:defRPr b="1" sz="1200"/>
            </a:lvl7pPr>
            <a:lvl8pPr indent="-228600" lvl="7" marL="3657600" algn="l">
              <a:lnSpc>
                <a:spcPct val="90000"/>
              </a:lnSpc>
              <a:spcBef>
                <a:spcPts val="375"/>
              </a:spcBef>
              <a:spcAft>
                <a:spcPts val="0"/>
              </a:spcAft>
              <a:buClr>
                <a:schemeClr val="lt1"/>
              </a:buClr>
              <a:buSzPts val="1200"/>
              <a:buNone/>
              <a:defRPr b="1" sz="1200"/>
            </a:lvl8pPr>
            <a:lvl9pPr indent="-228600" lvl="8" marL="4114800" algn="l">
              <a:lnSpc>
                <a:spcPct val="90000"/>
              </a:lnSpc>
              <a:spcBef>
                <a:spcPts val="375"/>
              </a:spcBef>
              <a:spcAft>
                <a:spcPts val="0"/>
              </a:spcAft>
              <a:buClr>
                <a:schemeClr val="lt1"/>
              </a:buClr>
              <a:buSzPts val="1200"/>
              <a:buNone/>
              <a:defRPr b="1" sz="1200"/>
            </a:lvl9pPr>
          </a:lstStyle>
          <a:p/>
        </p:txBody>
      </p:sp>
      <p:sp>
        <p:nvSpPr>
          <p:cNvPr id="41" name="Google Shape;41;p6"/>
          <p:cNvSpPr txBox="1"/>
          <p:nvPr>
            <p:ph idx="2" type="body"/>
          </p:nvPr>
        </p:nvSpPr>
        <p:spPr>
          <a:xfrm>
            <a:off x="208451" y="2046629"/>
            <a:ext cx="4231386" cy="382077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42" name="Google Shape;42;p6"/>
          <p:cNvSpPr txBox="1"/>
          <p:nvPr>
            <p:ph idx="3" type="body"/>
          </p:nvPr>
        </p:nvSpPr>
        <p:spPr>
          <a:xfrm>
            <a:off x="4712589" y="1222717"/>
            <a:ext cx="423138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3000"/>
              <a:buNone/>
              <a:defRPr b="1" sz="3000"/>
            </a:lvl1pPr>
            <a:lvl2pPr indent="-228600" lvl="1" marL="914400" algn="l">
              <a:lnSpc>
                <a:spcPct val="90000"/>
              </a:lnSpc>
              <a:spcBef>
                <a:spcPts val="375"/>
              </a:spcBef>
              <a:spcAft>
                <a:spcPts val="0"/>
              </a:spcAft>
              <a:buClr>
                <a:schemeClr val="lt1"/>
              </a:buClr>
              <a:buSzPts val="1500"/>
              <a:buNone/>
              <a:defRPr b="1" sz="1500"/>
            </a:lvl2pPr>
            <a:lvl3pPr indent="-228600" lvl="2" marL="1371600" algn="l">
              <a:lnSpc>
                <a:spcPct val="90000"/>
              </a:lnSpc>
              <a:spcBef>
                <a:spcPts val="375"/>
              </a:spcBef>
              <a:spcAft>
                <a:spcPts val="0"/>
              </a:spcAft>
              <a:buClr>
                <a:schemeClr val="lt1"/>
              </a:buClr>
              <a:buSzPts val="1350"/>
              <a:buNone/>
              <a:defRPr b="1" sz="1350"/>
            </a:lvl3pPr>
            <a:lvl4pPr indent="-228600" lvl="3" marL="1828800" algn="l">
              <a:lnSpc>
                <a:spcPct val="90000"/>
              </a:lnSpc>
              <a:spcBef>
                <a:spcPts val="375"/>
              </a:spcBef>
              <a:spcAft>
                <a:spcPts val="0"/>
              </a:spcAft>
              <a:buClr>
                <a:schemeClr val="lt1"/>
              </a:buClr>
              <a:buSzPts val="1200"/>
              <a:buNone/>
              <a:defRPr b="1" sz="1200"/>
            </a:lvl4pPr>
            <a:lvl5pPr indent="-228600" lvl="4" marL="2286000" algn="l">
              <a:lnSpc>
                <a:spcPct val="90000"/>
              </a:lnSpc>
              <a:spcBef>
                <a:spcPts val="375"/>
              </a:spcBef>
              <a:spcAft>
                <a:spcPts val="0"/>
              </a:spcAft>
              <a:buClr>
                <a:schemeClr val="lt1"/>
              </a:buClr>
              <a:buSzPts val="1200"/>
              <a:buNone/>
              <a:defRPr b="1" sz="1200"/>
            </a:lvl5pPr>
            <a:lvl6pPr indent="-228600" lvl="5" marL="2743200" algn="l">
              <a:lnSpc>
                <a:spcPct val="90000"/>
              </a:lnSpc>
              <a:spcBef>
                <a:spcPts val="375"/>
              </a:spcBef>
              <a:spcAft>
                <a:spcPts val="0"/>
              </a:spcAft>
              <a:buClr>
                <a:schemeClr val="lt1"/>
              </a:buClr>
              <a:buSzPts val="1200"/>
              <a:buNone/>
              <a:defRPr b="1" sz="1200"/>
            </a:lvl6pPr>
            <a:lvl7pPr indent="-228600" lvl="6" marL="3200400" algn="l">
              <a:lnSpc>
                <a:spcPct val="90000"/>
              </a:lnSpc>
              <a:spcBef>
                <a:spcPts val="375"/>
              </a:spcBef>
              <a:spcAft>
                <a:spcPts val="0"/>
              </a:spcAft>
              <a:buClr>
                <a:schemeClr val="lt1"/>
              </a:buClr>
              <a:buSzPts val="1200"/>
              <a:buNone/>
              <a:defRPr b="1" sz="1200"/>
            </a:lvl7pPr>
            <a:lvl8pPr indent="-228600" lvl="7" marL="3657600" algn="l">
              <a:lnSpc>
                <a:spcPct val="90000"/>
              </a:lnSpc>
              <a:spcBef>
                <a:spcPts val="375"/>
              </a:spcBef>
              <a:spcAft>
                <a:spcPts val="0"/>
              </a:spcAft>
              <a:buClr>
                <a:schemeClr val="lt1"/>
              </a:buClr>
              <a:buSzPts val="1200"/>
              <a:buNone/>
              <a:defRPr b="1" sz="1200"/>
            </a:lvl8pPr>
            <a:lvl9pPr indent="-228600" lvl="8" marL="4114800" algn="l">
              <a:lnSpc>
                <a:spcPct val="90000"/>
              </a:lnSpc>
              <a:spcBef>
                <a:spcPts val="375"/>
              </a:spcBef>
              <a:spcAft>
                <a:spcPts val="0"/>
              </a:spcAft>
              <a:buClr>
                <a:schemeClr val="lt1"/>
              </a:buClr>
              <a:buSzPts val="1200"/>
              <a:buNone/>
              <a:defRPr b="1" sz="1200"/>
            </a:lvl9pPr>
          </a:lstStyle>
          <a:p/>
        </p:txBody>
      </p:sp>
      <p:sp>
        <p:nvSpPr>
          <p:cNvPr id="43" name="Google Shape;43;p6"/>
          <p:cNvSpPr txBox="1"/>
          <p:nvPr>
            <p:ph idx="4" type="body"/>
          </p:nvPr>
        </p:nvSpPr>
        <p:spPr>
          <a:xfrm>
            <a:off x="4712589" y="2046629"/>
            <a:ext cx="4231386" cy="382077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lt1"/>
              </a:buClr>
              <a:buSzPts val="1800"/>
              <a:buChar char="•"/>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44" name="Google Shape;44;p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ntent">
  <p:cSld name="Title and Three Content">
    <p:spTree>
      <p:nvGrpSpPr>
        <p:cNvPr id="48" name="Shape 48"/>
        <p:cNvGrpSpPr/>
        <p:nvPr/>
      </p:nvGrpSpPr>
      <p:grpSpPr>
        <a:xfrm>
          <a:off x="0" y="0"/>
          <a:ext cx="0" cy="0"/>
          <a:chOff x="0" y="0"/>
          <a:chExt cx="0" cy="0"/>
        </a:xfrm>
      </p:grpSpPr>
      <p:sp>
        <p:nvSpPr>
          <p:cNvPr id="49" name="Google Shape;49;p8"/>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8"/>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1" name="Google Shape;51;p8"/>
          <p:cNvSpPr/>
          <p:nvPr>
            <p:ph idx="1" type="body"/>
          </p:nvPr>
        </p:nvSpPr>
        <p:spPr>
          <a:xfrm>
            <a:off x="6286500" y="2005584"/>
            <a:ext cx="2400300" cy="3140075"/>
          </a:xfrm>
          <a:prstGeom prst="roundRect">
            <a:avLst>
              <a:gd fmla="val 942" name="adj"/>
            </a:avLst>
          </a:prstGeom>
          <a:noFill/>
          <a:ln cap="flat" cmpd="sng" w="9525">
            <a:solidFill>
              <a:schemeClr val="lt2"/>
            </a:solidFill>
            <a:prstDash val="solid"/>
            <a:round/>
            <a:headEnd len="sm" w="sm" type="none"/>
            <a:tailEnd len="sm" w="sm" type="none"/>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52" name="Google Shape;52;p8"/>
          <p:cNvSpPr/>
          <p:nvPr>
            <p:ph idx="2" type="body"/>
          </p:nvPr>
        </p:nvSpPr>
        <p:spPr>
          <a:xfrm>
            <a:off x="3371850" y="2011680"/>
            <a:ext cx="2400300" cy="3136392"/>
          </a:xfrm>
          <a:prstGeom prst="roundRect">
            <a:avLst>
              <a:gd fmla="val 942" name="adj"/>
            </a:avLst>
          </a:prstGeom>
          <a:noFill/>
          <a:ln cap="flat" cmpd="sng" w="9525">
            <a:solidFill>
              <a:schemeClr val="lt2"/>
            </a:solidFill>
            <a:prstDash val="solid"/>
            <a:round/>
            <a:headEnd len="sm" w="sm" type="none"/>
            <a:tailEnd len="sm" w="sm" type="none"/>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53" name="Google Shape;53;p8"/>
          <p:cNvSpPr/>
          <p:nvPr>
            <p:ph idx="3" type="body"/>
          </p:nvPr>
        </p:nvSpPr>
        <p:spPr>
          <a:xfrm>
            <a:off x="457200" y="1981201"/>
            <a:ext cx="2400300" cy="3140075"/>
          </a:xfrm>
          <a:prstGeom prst="roundRect">
            <a:avLst>
              <a:gd fmla="val 942" name="adj"/>
            </a:avLst>
          </a:prstGeom>
          <a:noFill/>
          <a:ln cap="flat" cmpd="sng" w="9525">
            <a:solidFill>
              <a:schemeClr val="lt2"/>
            </a:solidFill>
            <a:prstDash val="solid"/>
            <a:round/>
            <a:headEnd len="sm" w="sm" type="none"/>
            <a:tailEnd len="sm" w="sm" type="none"/>
          </a:ln>
          <a:effectLst>
            <a:outerShdw blurRad="38100" rotWithShape="0" algn="tl" dir="5400000" dist="12700">
              <a:srgbClr val="000000">
                <a:alpha val="34901"/>
              </a:srgbClr>
            </a:outerShdw>
          </a:effectLst>
        </p:spPr>
        <p:txBody>
          <a:bodyPr anchorCtr="0" anchor="t" bIns="365750" lIns="365750" spcFirstLastPara="1" rIns="365750" wrap="square" tIns="82295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54" name="Google Shape;54;p8"/>
          <p:cNvSpPr txBox="1"/>
          <p:nvPr>
            <p:ph idx="4" type="body"/>
          </p:nvPr>
        </p:nvSpPr>
        <p:spPr>
          <a:xfrm>
            <a:off x="628650" y="2362200"/>
            <a:ext cx="2057400" cy="304800"/>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Clr>
                <a:schemeClr val="lt1"/>
              </a:buClr>
              <a:buSzPts val="2000"/>
              <a:buNone/>
              <a:defRPr b="1" i="0" sz="20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55" name="Google Shape;55;p8"/>
          <p:cNvSpPr txBox="1"/>
          <p:nvPr>
            <p:ph idx="5" type="body"/>
          </p:nvPr>
        </p:nvSpPr>
        <p:spPr>
          <a:xfrm>
            <a:off x="6457950" y="2362200"/>
            <a:ext cx="2057400" cy="304800"/>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Clr>
                <a:schemeClr val="lt1"/>
              </a:buClr>
              <a:buSzPts val="2000"/>
              <a:buNone/>
              <a:defRPr b="1" i="0" sz="20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56" name="Google Shape;56;p8"/>
          <p:cNvSpPr txBox="1"/>
          <p:nvPr>
            <p:ph idx="6" type="body"/>
          </p:nvPr>
        </p:nvSpPr>
        <p:spPr>
          <a:xfrm>
            <a:off x="3543300" y="2362200"/>
            <a:ext cx="2057400" cy="304800"/>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750"/>
              </a:spcBef>
              <a:spcAft>
                <a:spcPts val="0"/>
              </a:spcAft>
              <a:buClr>
                <a:schemeClr val="lt1"/>
              </a:buClr>
              <a:buSzPts val="2000"/>
              <a:buNone/>
              <a:defRPr b="1" i="0" sz="20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3 Images">
  <p:cSld name="Title and 3 Images">
    <p:spTree>
      <p:nvGrpSpPr>
        <p:cNvPr id="57" name="Shape 57"/>
        <p:cNvGrpSpPr/>
        <p:nvPr/>
      </p:nvGrpSpPr>
      <p:grpSpPr>
        <a:xfrm>
          <a:off x="0" y="0"/>
          <a:ext cx="0" cy="0"/>
          <a:chOff x="0" y="0"/>
          <a:chExt cx="0" cy="0"/>
        </a:xfrm>
      </p:grpSpPr>
      <p:sp>
        <p:nvSpPr>
          <p:cNvPr id="58" name="Google Shape;58;p9"/>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9"/>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0" name="Google Shape;60;p9"/>
          <p:cNvSpPr/>
          <p:nvPr>
            <p:ph idx="2" type="pic"/>
          </p:nvPr>
        </p:nvSpPr>
        <p:spPr>
          <a:xfrm>
            <a:off x="3438144" y="1953118"/>
            <a:ext cx="2267712" cy="2071068"/>
          </a:xfrm>
          <a:prstGeom prst="rect">
            <a:avLst/>
          </a:prstGeom>
          <a:noFill/>
          <a:ln>
            <a:noFill/>
          </a:ln>
        </p:spPr>
      </p:sp>
      <p:sp>
        <p:nvSpPr>
          <p:cNvPr id="61" name="Google Shape;61;p9"/>
          <p:cNvSpPr/>
          <p:nvPr>
            <p:ph idx="1" type="body"/>
          </p:nvPr>
        </p:nvSpPr>
        <p:spPr>
          <a:xfrm>
            <a:off x="3438144" y="4024190"/>
            <a:ext cx="2267712" cy="1365954"/>
          </a:xfrm>
          <a:prstGeom prst="roundRect">
            <a:avLst>
              <a:gd fmla="val 942" name="adj"/>
            </a:avLst>
          </a:prstGeom>
          <a:solidFill>
            <a:schemeClr val="accent4"/>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62" name="Google Shape;62;p9"/>
          <p:cNvSpPr txBox="1"/>
          <p:nvPr>
            <p:ph idx="3" type="body"/>
          </p:nvPr>
        </p:nvSpPr>
        <p:spPr>
          <a:xfrm>
            <a:off x="3561588"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lt1"/>
              </a:buClr>
              <a:buSzPts val="2000"/>
              <a:buNone/>
              <a:defRPr b="0" i="0" sz="2000">
                <a:solidFill>
                  <a:schemeClr val="lt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63" name="Google Shape;63;p9"/>
          <p:cNvSpPr/>
          <p:nvPr>
            <p:ph idx="4" type="pic"/>
          </p:nvPr>
        </p:nvSpPr>
        <p:spPr>
          <a:xfrm>
            <a:off x="731887" y="1953118"/>
            <a:ext cx="2267712" cy="2071068"/>
          </a:xfrm>
          <a:prstGeom prst="rect">
            <a:avLst/>
          </a:prstGeom>
          <a:noFill/>
          <a:ln>
            <a:noFill/>
          </a:ln>
        </p:spPr>
      </p:sp>
      <p:sp>
        <p:nvSpPr>
          <p:cNvPr id="64" name="Google Shape;64;p9"/>
          <p:cNvSpPr/>
          <p:nvPr>
            <p:ph idx="5" type="body"/>
          </p:nvPr>
        </p:nvSpPr>
        <p:spPr>
          <a:xfrm>
            <a:off x="731887" y="4024190"/>
            <a:ext cx="2267712" cy="1365954"/>
          </a:xfrm>
          <a:prstGeom prst="roundRect">
            <a:avLst>
              <a:gd fmla="val 942" name="adj"/>
            </a:avLst>
          </a:prstGeom>
          <a:solidFill>
            <a:schemeClr val="accent4"/>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65" name="Google Shape;65;p9"/>
          <p:cNvSpPr txBox="1"/>
          <p:nvPr>
            <p:ph idx="6" type="body"/>
          </p:nvPr>
        </p:nvSpPr>
        <p:spPr>
          <a:xfrm>
            <a:off x="855331"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lt1"/>
              </a:buClr>
              <a:buSzPts val="2000"/>
              <a:buNone/>
              <a:defRPr b="0" i="0" sz="2000">
                <a:solidFill>
                  <a:schemeClr val="lt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66" name="Google Shape;66;p9"/>
          <p:cNvSpPr/>
          <p:nvPr>
            <p:ph idx="7" type="pic"/>
          </p:nvPr>
        </p:nvSpPr>
        <p:spPr>
          <a:xfrm>
            <a:off x="6146327" y="1953118"/>
            <a:ext cx="2267712" cy="2071068"/>
          </a:xfrm>
          <a:prstGeom prst="rect">
            <a:avLst/>
          </a:prstGeom>
          <a:noFill/>
          <a:ln>
            <a:noFill/>
          </a:ln>
        </p:spPr>
      </p:sp>
      <p:sp>
        <p:nvSpPr>
          <p:cNvPr id="67" name="Google Shape;67;p9"/>
          <p:cNvSpPr/>
          <p:nvPr>
            <p:ph idx="8" type="body"/>
          </p:nvPr>
        </p:nvSpPr>
        <p:spPr>
          <a:xfrm>
            <a:off x="6146327" y="4024190"/>
            <a:ext cx="2267712" cy="1365954"/>
          </a:xfrm>
          <a:prstGeom prst="roundRect">
            <a:avLst>
              <a:gd fmla="val 942" name="adj"/>
            </a:avLst>
          </a:prstGeom>
          <a:solidFill>
            <a:schemeClr val="accent4"/>
          </a:solidFill>
          <a:ln>
            <a:noFill/>
          </a:ln>
          <a:effectLst>
            <a:outerShdw blurRad="38100" rotWithShape="0" algn="tl" dir="5400000" dist="12700">
              <a:srgbClr val="000000">
                <a:alpha val="34901"/>
              </a:srgbClr>
            </a:outerShdw>
          </a:effectLst>
        </p:spPr>
        <p:txBody>
          <a:bodyPr anchorCtr="0" anchor="t" bIns="365750" lIns="91425" spcFirstLastPara="1" rIns="91425" wrap="square" tIns="914400">
            <a:normAutofit/>
          </a:bodyPr>
          <a:lstStyle>
            <a:lvl1pPr indent="-228600" lvl="0" marL="457200" marR="0" algn="ctr">
              <a:lnSpc>
                <a:spcPct val="100000"/>
              </a:lnSpc>
              <a:spcBef>
                <a:spcPts val="0"/>
              </a:spcBef>
              <a:spcAft>
                <a:spcPts val="0"/>
              </a:spcAft>
              <a:buClr>
                <a:schemeClr val="lt1"/>
              </a:buClr>
              <a:buSzPts val="1800"/>
              <a:buFont typeface="Arial"/>
              <a:buNone/>
              <a:defRPr sz="1800">
                <a:solidFill>
                  <a:schemeClr val="lt1"/>
                </a:solidFill>
                <a:latin typeface="Arial"/>
                <a:ea typeface="Arial"/>
                <a:cs typeface="Arial"/>
                <a:sym typeface="Arial"/>
              </a:defRPr>
            </a:lvl1pPr>
            <a:lvl2pPr indent="-342900" lvl="1" marL="914400" algn="l">
              <a:lnSpc>
                <a:spcPct val="90000"/>
              </a:lnSpc>
              <a:spcBef>
                <a:spcPts val="375"/>
              </a:spcBef>
              <a:spcAft>
                <a:spcPts val="0"/>
              </a:spcAft>
              <a:buClr>
                <a:schemeClr val="lt1"/>
              </a:buClr>
              <a:buSzPts val="1800"/>
              <a:buChar char="•"/>
              <a:defRPr/>
            </a:lvl2pPr>
            <a:lvl3pPr indent="-342900" lvl="2" marL="1371600" algn="l">
              <a:lnSpc>
                <a:spcPct val="90000"/>
              </a:lnSpc>
              <a:spcBef>
                <a:spcPts val="375"/>
              </a:spcBef>
              <a:spcAft>
                <a:spcPts val="0"/>
              </a:spcAft>
              <a:buClr>
                <a:schemeClr val="lt1"/>
              </a:buClr>
              <a:buSzPts val="1800"/>
              <a:buChar char="•"/>
              <a:defRPr/>
            </a:lvl3pPr>
            <a:lvl4pPr indent="-342900" lvl="3" marL="1828800" algn="l">
              <a:lnSpc>
                <a:spcPct val="90000"/>
              </a:lnSpc>
              <a:spcBef>
                <a:spcPts val="375"/>
              </a:spcBef>
              <a:spcAft>
                <a:spcPts val="0"/>
              </a:spcAft>
              <a:buClr>
                <a:schemeClr val="lt1"/>
              </a:buClr>
              <a:buSzPts val="1800"/>
              <a:buChar char="•"/>
              <a:defRPr/>
            </a:lvl4pPr>
            <a:lvl5pPr indent="-342900" lvl="4" marL="2286000" algn="l">
              <a:lnSpc>
                <a:spcPct val="90000"/>
              </a:lnSpc>
              <a:spcBef>
                <a:spcPts val="375"/>
              </a:spcBef>
              <a:spcAft>
                <a:spcPts val="0"/>
              </a:spcAft>
              <a:buClr>
                <a:schemeClr val="lt1"/>
              </a:buClr>
              <a:buSzPts val="1800"/>
              <a:buChar char="•"/>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68" name="Google Shape;68;p9"/>
          <p:cNvSpPr txBox="1"/>
          <p:nvPr>
            <p:ph idx="9" type="body"/>
          </p:nvPr>
        </p:nvSpPr>
        <p:spPr>
          <a:xfrm>
            <a:off x="6269771" y="4244697"/>
            <a:ext cx="2020824" cy="531836"/>
          </a:xfrm>
          <a:prstGeom prst="rect">
            <a:avLst/>
          </a:prstGeom>
          <a:noFill/>
          <a:ln>
            <a:noFill/>
          </a:ln>
        </p:spPr>
        <p:txBody>
          <a:bodyPr anchorCtr="0" anchor="ctr" bIns="45700" lIns="0" spcFirstLastPara="1" rIns="0" wrap="square" tIns="45700">
            <a:noAutofit/>
          </a:bodyPr>
          <a:lstStyle>
            <a:lvl1pPr indent="-228600" lvl="0" marL="457200" algn="ctr">
              <a:lnSpc>
                <a:spcPct val="90000"/>
              </a:lnSpc>
              <a:spcBef>
                <a:spcPts val="750"/>
              </a:spcBef>
              <a:spcAft>
                <a:spcPts val="0"/>
              </a:spcAft>
              <a:buClr>
                <a:schemeClr val="lt1"/>
              </a:buClr>
              <a:buSzPts val="2000"/>
              <a:buNone/>
              <a:defRPr b="0" i="0" sz="2000">
                <a:solidFill>
                  <a:schemeClr val="lt1"/>
                </a:solidFill>
                <a:latin typeface="Arial"/>
                <a:ea typeface="Arial"/>
                <a:cs typeface="Arial"/>
                <a:sym typeface="Arial"/>
              </a:defRPr>
            </a:lvl1pPr>
            <a:lvl2pPr indent="-228600" lvl="1" marL="914400" algn="l">
              <a:lnSpc>
                <a:spcPct val="90000"/>
              </a:lnSpc>
              <a:spcBef>
                <a:spcPts val="375"/>
              </a:spcBef>
              <a:spcAft>
                <a:spcPts val="0"/>
              </a:spcAft>
              <a:buClr>
                <a:srgbClr val="595959"/>
              </a:buClr>
              <a:buSzPts val="2400"/>
              <a:buNone/>
              <a:defRPr b="1" i="0">
                <a:solidFill>
                  <a:srgbClr val="595959"/>
                </a:solidFill>
                <a:latin typeface="Open Sans SemiBold"/>
                <a:ea typeface="Open Sans SemiBold"/>
                <a:cs typeface="Open Sans SemiBold"/>
                <a:sym typeface="Open Sans SemiBold"/>
              </a:defRPr>
            </a:lvl2pPr>
            <a:lvl3pPr indent="-228600" lvl="2" marL="1371600" algn="l">
              <a:lnSpc>
                <a:spcPct val="90000"/>
              </a:lnSpc>
              <a:spcBef>
                <a:spcPts val="375"/>
              </a:spcBef>
              <a:spcAft>
                <a:spcPts val="0"/>
              </a:spcAft>
              <a:buClr>
                <a:srgbClr val="595959"/>
              </a:buClr>
              <a:buSzPts val="2000"/>
              <a:buNone/>
              <a:defRPr b="1" i="0">
                <a:solidFill>
                  <a:srgbClr val="595959"/>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595959"/>
              </a:buClr>
              <a:buSzPts val="1800"/>
              <a:buNone/>
              <a:defRPr b="1" i="0">
                <a:solidFill>
                  <a:srgbClr val="595959"/>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595959"/>
              </a:buClr>
              <a:buSzPts val="1350"/>
              <a:buNone/>
              <a:defRPr b="1" i="0">
                <a:solidFill>
                  <a:srgbClr val="595959"/>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nd Text" showMasterSp="0">
  <p:cSld name="Image and Text">
    <p:spTree>
      <p:nvGrpSpPr>
        <p:cNvPr id="69" name="Shape 69"/>
        <p:cNvGrpSpPr/>
        <p:nvPr/>
      </p:nvGrpSpPr>
      <p:grpSpPr>
        <a:xfrm>
          <a:off x="0" y="0"/>
          <a:ext cx="0" cy="0"/>
          <a:chOff x="0" y="0"/>
          <a:chExt cx="0" cy="0"/>
        </a:xfrm>
      </p:grpSpPr>
      <p:sp>
        <p:nvSpPr>
          <p:cNvPr id="70" name="Google Shape;70;p10"/>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1" name="Google Shape;71;p10"/>
          <p:cNvSpPr/>
          <p:nvPr/>
        </p:nvSpPr>
        <p:spPr>
          <a:xfrm>
            <a:off x="-1" y="6212926"/>
            <a:ext cx="9144001"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pic>
        <p:nvPicPr>
          <p:cNvPr id="72" name="Google Shape;72;p10"/>
          <p:cNvPicPr preferRelativeResize="0"/>
          <p:nvPr/>
        </p:nvPicPr>
        <p:blipFill rotWithShape="1">
          <a:blip r:embed="rId2">
            <a:alphaModFix/>
          </a:blip>
          <a:srcRect b="0" l="0" r="0" t="0"/>
          <a:stretch/>
        </p:blipFill>
        <p:spPr>
          <a:xfrm>
            <a:off x="392430" y="6410997"/>
            <a:ext cx="1607820" cy="248927"/>
          </a:xfrm>
          <a:prstGeom prst="rect">
            <a:avLst/>
          </a:prstGeom>
          <a:noFill/>
          <a:ln>
            <a:noFill/>
          </a:ln>
        </p:spPr>
      </p:pic>
      <p:sp>
        <p:nvSpPr>
          <p:cNvPr id="73" name="Google Shape;73;p10"/>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1" i="0" sz="1350">
                <a:solidFill>
                  <a:schemeClr val="dk1"/>
                </a:solidFill>
                <a:latin typeface="Arial"/>
                <a:ea typeface="Arial"/>
                <a:cs typeface="Arial"/>
                <a:sym typeface="Arial"/>
              </a:defRPr>
            </a:lvl1pPr>
            <a:lvl2pPr indent="0" lvl="1" marL="0" algn="r">
              <a:spcBef>
                <a:spcPts val="0"/>
              </a:spcBef>
              <a:buNone/>
              <a:defRPr b="1" i="0" sz="1350">
                <a:solidFill>
                  <a:schemeClr val="dk1"/>
                </a:solidFill>
                <a:latin typeface="Arial"/>
                <a:ea typeface="Arial"/>
                <a:cs typeface="Arial"/>
                <a:sym typeface="Arial"/>
              </a:defRPr>
            </a:lvl2pPr>
            <a:lvl3pPr indent="0" lvl="2" marL="0" algn="r">
              <a:spcBef>
                <a:spcPts val="0"/>
              </a:spcBef>
              <a:buNone/>
              <a:defRPr b="1" i="0" sz="1350">
                <a:solidFill>
                  <a:schemeClr val="dk1"/>
                </a:solidFill>
                <a:latin typeface="Arial"/>
                <a:ea typeface="Arial"/>
                <a:cs typeface="Arial"/>
                <a:sym typeface="Arial"/>
              </a:defRPr>
            </a:lvl3pPr>
            <a:lvl4pPr indent="0" lvl="3" marL="0" algn="r">
              <a:spcBef>
                <a:spcPts val="0"/>
              </a:spcBef>
              <a:buNone/>
              <a:defRPr b="1" i="0" sz="1350">
                <a:solidFill>
                  <a:schemeClr val="dk1"/>
                </a:solidFill>
                <a:latin typeface="Arial"/>
                <a:ea typeface="Arial"/>
                <a:cs typeface="Arial"/>
                <a:sym typeface="Arial"/>
              </a:defRPr>
            </a:lvl4pPr>
            <a:lvl5pPr indent="0" lvl="4" marL="0" algn="r">
              <a:spcBef>
                <a:spcPts val="0"/>
              </a:spcBef>
              <a:buNone/>
              <a:defRPr b="1" i="0" sz="1350">
                <a:solidFill>
                  <a:schemeClr val="dk1"/>
                </a:solidFill>
                <a:latin typeface="Arial"/>
                <a:ea typeface="Arial"/>
                <a:cs typeface="Arial"/>
                <a:sym typeface="Arial"/>
              </a:defRPr>
            </a:lvl5pPr>
            <a:lvl6pPr indent="0" lvl="5" marL="0" algn="r">
              <a:spcBef>
                <a:spcPts val="0"/>
              </a:spcBef>
              <a:buNone/>
              <a:defRPr b="1" i="0" sz="1350">
                <a:solidFill>
                  <a:schemeClr val="dk1"/>
                </a:solidFill>
                <a:latin typeface="Arial"/>
                <a:ea typeface="Arial"/>
                <a:cs typeface="Arial"/>
                <a:sym typeface="Arial"/>
              </a:defRPr>
            </a:lvl6pPr>
            <a:lvl7pPr indent="0" lvl="6" marL="0" algn="r">
              <a:spcBef>
                <a:spcPts val="0"/>
              </a:spcBef>
              <a:buNone/>
              <a:defRPr b="1" i="0" sz="1350">
                <a:solidFill>
                  <a:schemeClr val="dk1"/>
                </a:solidFill>
                <a:latin typeface="Arial"/>
                <a:ea typeface="Arial"/>
                <a:cs typeface="Arial"/>
                <a:sym typeface="Arial"/>
              </a:defRPr>
            </a:lvl7pPr>
            <a:lvl8pPr indent="0" lvl="7" marL="0" algn="r">
              <a:spcBef>
                <a:spcPts val="0"/>
              </a:spcBef>
              <a:buNone/>
              <a:defRPr b="1" i="0" sz="1350">
                <a:solidFill>
                  <a:schemeClr val="dk1"/>
                </a:solidFill>
                <a:latin typeface="Arial"/>
                <a:ea typeface="Arial"/>
                <a:cs typeface="Arial"/>
                <a:sym typeface="Arial"/>
              </a:defRPr>
            </a:lvl8pPr>
            <a:lvl9pPr indent="0" lvl="8" marL="0" algn="r">
              <a:spcBef>
                <a:spcPts val="0"/>
              </a:spcBef>
              <a:buNone/>
              <a:defRPr b="1" i="0" sz="135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4" name="Google Shape;74;p10"/>
          <p:cNvSpPr/>
          <p:nvPr/>
        </p:nvSpPr>
        <p:spPr>
          <a:xfrm>
            <a:off x="2656068" y="1066800"/>
            <a:ext cx="5293237" cy="4273994"/>
          </a:xfrm>
          <a:prstGeom prst="roundRect">
            <a:avLst>
              <a:gd fmla="val 0" name="adj"/>
            </a:avLst>
          </a:prstGeom>
          <a:solidFill>
            <a:schemeClr val="lt1">
              <a:alpha val="9803"/>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350">
              <a:solidFill>
                <a:schemeClr val="lt1"/>
              </a:solidFill>
              <a:latin typeface="Arial"/>
              <a:ea typeface="Arial"/>
              <a:cs typeface="Arial"/>
              <a:sym typeface="Arial"/>
            </a:endParaRPr>
          </a:p>
        </p:txBody>
      </p:sp>
      <p:sp>
        <p:nvSpPr>
          <p:cNvPr id="75" name="Google Shape;75;p10"/>
          <p:cNvSpPr/>
          <p:nvPr/>
        </p:nvSpPr>
        <p:spPr>
          <a:xfrm>
            <a:off x="1194695" y="1600200"/>
            <a:ext cx="2333624" cy="3159346"/>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350">
              <a:solidFill>
                <a:schemeClr val="lt1"/>
              </a:solidFill>
              <a:latin typeface="Arial"/>
              <a:ea typeface="Arial"/>
              <a:cs typeface="Arial"/>
              <a:sym typeface="Arial"/>
            </a:endParaRPr>
          </a:p>
        </p:txBody>
      </p:sp>
      <p:sp>
        <p:nvSpPr>
          <p:cNvPr id="76" name="Google Shape;76;p10"/>
          <p:cNvSpPr/>
          <p:nvPr>
            <p:ph idx="2" type="pic"/>
          </p:nvPr>
        </p:nvSpPr>
        <p:spPr>
          <a:xfrm>
            <a:off x="1194695" y="1600200"/>
            <a:ext cx="2333625" cy="3159346"/>
          </a:xfrm>
          <a:prstGeom prst="rect">
            <a:avLst/>
          </a:prstGeom>
          <a:noFill/>
          <a:ln>
            <a:noFill/>
          </a:ln>
        </p:spPr>
      </p:sp>
      <p:sp>
        <p:nvSpPr>
          <p:cNvPr id="77" name="Google Shape;77;p10"/>
          <p:cNvSpPr txBox="1"/>
          <p:nvPr>
            <p:ph idx="1" type="body"/>
          </p:nvPr>
        </p:nvSpPr>
        <p:spPr>
          <a:xfrm>
            <a:off x="3733799" y="2106202"/>
            <a:ext cx="4010025" cy="1190926"/>
          </a:xfrm>
          <a:prstGeom prst="rect">
            <a:avLst/>
          </a:prstGeom>
          <a:noFill/>
          <a:ln>
            <a:noFill/>
          </a:ln>
        </p:spPr>
        <p:txBody>
          <a:bodyPr anchorCtr="0" anchor="b" bIns="45700" lIns="91425" spcFirstLastPara="1" rIns="91425" wrap="square" tIns="45700">
            <a:noAutofit/>
          </a:bodyPr>
          <a:lstStyle>
            <a:lvl1pPr indent="-228600" lvl="0" marL="457200" algn="ctr">
              <a:lnSpc>
                <a:spcPct val="90000"/>
              </a:lnSpc>
              <a:spcBef>
                <a:spcPts val="750"/>
              </a:spcBef>
              <a:spcAft>
                <a:spcPts val="0"/>
              </a:spcAft>
              <a:buClr>
                <a:schemeClr val="lt1"/>
              </a:buClr>
              <a:buSzPts val="3200"/>
              <a:buNone/>
              <a:defRPr b="1" i="0" sz="3200">
                <a:solidFill>
                  <a:schemeClr val="lt1"/>
                </a:solidFill>
                <a:latin typeface="Arial"/>
                <a:ea typeface="Arial"/>
                <a:cs typeface="Arial"/>
                <a:sym typeface="Arial"/>
              </a:defRPr>
            </a:lvl1pPr>
            <a:lvl2pPr indent="-228600" lvl="1" marL="914400" algn="ctr">
              <a:lnSpc>
                <a:spcPct val="90000"/>
              </a:lnSpc>
              <a:spcBef>
                <a:spcPts val="375"/>
              </a:spcBef>
              <a:spcAft>
                <a:spcPts val="0"/>
              </a:spcAft>
              <a:buClr>
                <a:srgbClr val="FEFEFE"/>
              </a:buClr>
              <a:buSzPts val="2400"/>
              <a:buNone/>
              <a:defRPr b="0" i="0">
                <a:solidFill>
                  <a:srgbClr val="FEFEFE"/>
                </a:solidFill>
                <a:latin typeface="Open Sans"/>
                <a:ea typeface="Open Sans"/>
                <a:cs typeface="Open Sans"/>
                <a:sym typeface="Open Sans"/>
              </a:defRPr>
            </a:lvl2pPr>
            <a:lvl3pPr indent="-228600" lvl="2" marL="1371600" algn="l">
              <a:lnSpc>
                <a:spcPct val="90000"/>
              </a:lnSpc>
              <a:spcBef>
                <a:spcPts val="375"/>
              </a:spcBef>
              <a:spcAft>
                <a:spcPts val="0"/>
              </a:spcAft>
              <a:buClr>
                <a:srgbClr val="FEFEFE"/>
              </a:buClr>
              <a:buSzPts val="2000"/>
              <a:buNone/>
              <a:defRPr b="1" i="0">
                <a:solidFill>
                  <a:srgbClr val="FEFEFE"/>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FEFEFE"/>
              </a:buClr>
              <a:buSzPts val="1800"/>
              <a:buNone/>
              <a:defRPr b="1" i="0">
                <a:solidFill>
                  <a:srgbClr val="FEFEFE"/>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FEFEFE"/>
              </a:buClr>
              <a:buSzPts val="1350"/>
              <a:buNone/>
              <a:defRPr b="1" i="0">
                <a:solidFill>
                  <a:srgbClr val="FEFEFE"/>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
        <p:nvSpPr>
          <p:cNvPr id="78" name="Google Shape;78;p10"/>
          <p:cNvSpPr txBox="1"/>
          <p:nvPr>
            <p:ph idx="3" type="body"/>
          </p:nvPr>
        </p:nvSpPr>
        <p:spPr>
          <a:xfrm>
            <a:off x="3733799" y="3352800"/>
            <a:ext cx="4010025" cy="381000"/>
          </a:xfrm>
          <a:prstGeom prst="rect">
            <a:avLst/>
          </a:prstGeom>
          <a:noFill/>
          <a:ln>
            <a:noFill/>
          </a:ln>
        </p:spPr>
        <p:txBody>
          <a:bodyPr anchorCtr="0" anchor="ctr" bIns="45700" lIns="91425" spcFirstLastPara="1" rIns="91425" wrap="square" tIns="45700">
            <a:noAutofit/>
          </a:bodyPr>
          <a:lstStyle>
            <a:lvl1pPr indent="-228600" lvl="0" marL="457200" algn="ctr">
              <a:lnSpc>
                <a:spcPct val="90000"/>
              </a:lnSpc>
              <a:spcBef>
                <a:spcPts val="750"/>
              </a:spcBef>
              <a:spcAft>
                <a:spcPts val="0"/>
              </a:spcAft>
              <a:buClr>
                <a:schemeClr val="lt1"/>
              </a:buClr>
              <a:buSzPts val="2400"/>
              <a:buNone/>
              <a:defRPr b="0" i="0" sz="2400">
                <a:solidFill>
                  <a:schemeClr val="lt1"/>
                </a:solidFill>
                <a:latin typeface="Arial"/>
                <a:ea typeface="Arial"/>
                <a:cs typeface="Arial"/>
                <a:sym typeface="Arial"/>
              </a:defRPr>
            </a:lvl1pPr>
            <a:lvl2pPr indent="-228600" lvl="1" marL="914400" algn="ctr">
              <a:lnSpc>
                <a:spcPct val="90000"/>
              </a:lnSpc>
              <a:spcBef>
                <a:spcPts val="375"/>
              </a:spcBef>
              <a:spcAft>
                <a:spcPts val="0"/>
              </a:spcAft>
              <a:buClr>
                <a:srgbClr val="FEFEFE"/>
              </a:buClr>
              <a:buSzPts val="2400"/>
              <a:buNone/>
              <a:defRPr b="0" i="0">
                <a:solidFill>
                  <a:srgbClr val="FEFEFE"/>
                </a:solidFill>
                <a:latin typeface="Open Sans"/>
                <a:ea typeface="Open Sans"/>
                <a:cs typeface="Open Sans"/>
                <a:sym typeface="Open Sans"/>
              </a:defRPr>
            </a:lvl2pPr>
            <a:lvl3pPr indent="-228600" lvl="2" marL="1371600" algn="l">
              <a:lnSpc>
                <a:spcPct val="90000"/>
              </a:lnSpc>
              <a:spcBef>
                <a:spcPts val="375"/>
              </a:spcBef>
              <a:spcAft>
                <a:spcPts val="0"/>
              </a:spcAft>
              <a:buClr>
                <a:srgbClr val="FEFEFE"/>
              </a:buClr>
              <a:buSzPts val="2000"/>
              <a:buNone/>
              <a:defRPr b="1" i="0">
                <a:solidFill>
                  <a:srgbClr val="FEFEFE"/>
                </a:solidFill>
                <a:latin typeface="Open Sans SemiBold"/>
                <a:ea typeface="Open Sans SemiBold"/>
                <a:cs typeface="Open Sans SemiBold"/>
                <a:sym typeface="Open Sans SemiBold"/>
              </a:defRPr>
            </a:lvl3pPr>
            <a:lvl4pPr indent="-228600" lvl="3" marL="1828800" algn="l">
              <a:lnSpc>
                <a:spcPct val="90000"/>
              </a:lnSpc>
              <a:spcBef>
                <a:spcPts val="375"/>
              </a:spcBef>
              <a:spcAft>
                <a:spcPts val="0"/>
              </a:spcAft>
              <a:buClr>
                <a:srgbClr val="FEFEFE"/>
              </a:buClr>
              <a:buSzPts val="1800"/>
              <a:buNone/>
              <a:defRPr b="1" i="0">
                <a:solidFill>
                  <a:srgbClr val="FEFEFE"/>
                </a:solidFill>
                <a:latin typeface="Open Sans SemiBold"/>
                <a:ea typeface="Open Sans SemiBold"/>
                <a:cs typeface="Open Sans SemiBold"/>
                <a:sym typeface="Open Sans SemiBold"/>
              </a:defRPr>
            </a:lvl4pPr>
            <a:lvl5pPr indent="-228600" lvl="4" marL="2286000" algn="l">
              <a:lnSpc>
                <a:spcPct val="90000"/>
              </a:lnSpc>
              <a:spcBef>
                <a:spcPts val="375"/>
              </a:spcBef>
              <a:spcAft>
                <a:spcPts val="0"/>
              </a:spcAft>
              <a:buClr>
                <a:srgbClr val="FEFEFE"/>
              </a:buClr>
              <a:buSzPts val="1350"/>
              <a:buNone/>
              <a:defRPr b="1" i="0">
                <a:solidFill>
                  <a:srgbClr val="FEFEFE"/>
                </a:solidFill>
                <a:latin typeface="Open Sans SemiBold"/>
                <a:ea typeface="Open Sans SemiBold"/>
                <a:cs typeface="Open Sans SemiBold"/>
                <a:sym typeface="Open Sans SemiBold"/>
              </a:defRPr>
            </a:lvl5pPr>
            <a:lvl6pPr indent="-342900" lvl="5" marL="2743200" algn="l">
              <a:lnSpc>
                <a:spcPct val="90000"/>
              </a:lnSpc>
              <a:spcBef>
                <a:spcPts val="375"/>
              </a:spcBef>
              <a:spcAft>
                <a:spcPts val="0"/>
              </a:spcAft>
              <a:buClr>
                <a:schemeClr val="lt1"/>
              </a:buClr>
              <a:buSzPts val="1800"/>
              <a:buChar char="•"/>
              <a:defRPr/>
            </a:lvl6pPr>
            <a:lvl7pPr indent="-342900" lvl="6" marL="3200400" algn="l">
              <a:lnSpc>
                <a:spcPct val="90000"/>
              </a:lnSpc>
              <a:spcBef>
                <a:spcPts val="375"/>
              </a:spcBef>
              <a:spcAft>
                <a:spcPts val="0"/>
              </a:spcAft>
              <a:buClr>
                <a:schemeClr val="lt1"/>
              </a:buClr>
              <a:buSzPts val="1800"/>
              <a:buChar char="•"/>
              <a:defRPr/>
            </a:lvl7pPr>
            <a:lvl8pPr indent="-342900" lvl="7" marL="3657600" algn="l">
              <a:lnSpc>
                <a:spcPct val="90000"/>
              </a:lnSpc>
              <a:spcBef>
                <a:spcPts val="375"/>
              </a:spcBef>
              <a:spcAft>
                <a:spcPts val="0"/>
              </a:spcAft>
              <a:buClr>
                <a:schemeClr val="lt1"/>
              </a:buClr>
              <a:buSzPts val="1800"/>
              <a:buChar char="•"/>
              <a:defRPr/>
            </a:lvl8pPr>
            <a:lvl9pPr indent="-342900" lvl="8" marL="4114800" algn="l">
              <a:lnSpc>
                <a:spcPct val="90000"/>
              </a:lnSpc>
              <a:spcBef>
                <a:spcPts val="375"/>
              </a:spcBef>
              <a:spcAft>
                <a:spcPts val="0"/>
              </a:spcAft>
              <a:buClr>
                <a:schemeClr val="lt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18" Type="http://schemas.openxmlformats.org/officeDocument/2006/relationships/theme" Target="../theme/theme1.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20" Type="http://schemas.openxmlformats.org/officeDocument/2006/relationships/theme" Target="../theme/theme2.xml"/><Relationship Id="rId11" Type="http://schemas.openxmlformats.org/officeDocument/2006/relationships/slideLayout" Target="../slideLayouts/slideLayout26.xml"/><Relationship Id="rId10" Type="http://schemas.openxmlformats.org/officeDocument/2006/relationships/slideLayout" Target="../slideLayouts/slideLayout25.xml"/><Relationship Id="rId13" Type="http://schemas.openxmlformats.org/officeDocument/2006/relationships/slideLayout" Target="../slideLayouts/slideLayout28.xml"/><Relationship Id="rId12" Type="http://schemas.openxmlformats.org/officeDocument/2006/relationships/slideLayout" Target="../slideLayouts/slideLayout27.xml"/><Relationship Id="rId1" Type="http://schemas.openxmlformats.org/officeDocument/2006/relationships/image" Target="../media/image2.png"/><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5" Type="http://schemas.openxmlformats.org/officeDocument/2006/relationships/slideLayout" Target="../slideLayouts/slideLayout30.xml"/><Relationship Id="rId14" Type="http://schemas.openxmlformats.org/officeDocument/2006/relationships/slideLayout" Target="../slideLayouts/slideLayout29.xml"/><Relationship Id="rId17" Type="http://schemas.openxmlformats.org/officeDocument/2006/relationships/slideLayout" Target="../slideLayouts/slideLayout32.xml"/><Relationship Id="rId16" Type="http://schemas.openxmlformats.org/officeDocument/2006/relationships/slideLayout" Target="../slideLayouts/slideLayout31.xml"/><Relationship Id="rId5" Type="http://schemas.openxmlformats.org/officeDocument/2006/relationships/slideLayout" Target="../slideLayouts/slideLayout20.xml"/><Relationship Id="rId19" Type="http://schemas.openxmlformats.org/officeDocument/2006/relationships/slideLayout" Target="../slideLayouts/slideLayout34.xml"/><Relationship Id="rId6" Type="http://schemas.openxmlformats.org/officeDocument/2006/relationships/slideLayout" Target="../slideLayouts/slideLayout21.xml"/><Relationship Id="rId18" Type="http://schemas.openxmlformats.org/officeDocument/2006/relationships/slideLayout" Target="../slideLayouts/slideLayout33.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5"/>
        </a:solidFill>
      </p:bgPr>
    </p:bg>
    <p:spTree>
      <p:nvGrpSpPr>
        <p:cNvPr id="9" name="Shape 9"/>
        <p:cNvGrpSpPr/>
        <p:nvPr/>
      </p:nvGrpSpPr>
      <p:grpSpPr>
        <a:xfrm>
          <a:off x="0" y="0"/>
          <a:ext cx="0" cy="0"/>
          <a:chOff x="0" y="0"/>
          <a:chExt cx="0" cy="0"/>
        </a:xfrm>
      </p:grpSpPr>
      <p:sp>
        <p:nvSpPr>
          <p:cNvPr id="10" name="Google Shape;10;p1"/>
          <p:cNvSpPr/>
          <p:nvPr/>
        </p:nvSpPr>
        <p:spPr>
          <a:xfrm rot="10800000">
            <a:off x="1" y="0"/>
            <a:ext cx="9144000" cy="6858000"/>
          </a:xfrm>
          <a:prstGeom prst="rect">
            <a:avLst/>
          </a:prstGeom>
          <a:gradFill>
            <a:gsLst>
              <a:gs pos="0">
                <a:schemeClr val="dk2"/>
              </a:gs>
              <a:gs pos="74000">
                <a:srgbClr val="004165"/>
              </a:gs>
              <a:gs pos="100000">
                <a:srgbClr val="004165"/>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 name="Google Shape;11;p1"/>
          <p:cNvSpPr/>
          <p:nvPr/>
        </p:nvSpPr>
        <p:spPr>
          <a:xfrm>
            <a:off x="-1" y="6212926"/>
            <a:ext cx="9144001" cy="645074"/>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350" u="none" cap="none" strike="noStrike">
              <a:solidFill>
                <a:schemeClr val="lt1"/>
              </a:solidFill>
              <a:latin typeface="Arial"/>
              <a:ea typeface="Arial"/>
              <a:cs typeface="Arial"/>
              <a:sym typeface="Arial"/>
            </a:endParaRPr>
          </a:p>
        </p:txBody>
      </p:sp>
      <p:sp>
        <p:nvSpPr>
          <p:cNvPr id="12" name="Google Shape;12;p1"/>
          <p:cNvSpPr txBox="1"/>
          <p:nvPr>
            <p:ph idx="1" type="body"/>
          </p:nvPr>
        </p:nvSpPr>
        <p:spPr>
          <a:xfrm>
            <a:off x="204237" y="1598532"/>
            <a:ext cx="8735526" cy="4269584"/>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75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375"/>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375"/>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375"/>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6pPr>
            <a:lvl7pPr indent="-314325" lvl="6" marL="3200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7pPr>
            <a:lvl8pPr indent="-314325" lvl="7" marL="3657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8pPr>
            <a:lvl9pPr indent="-314325" lvl="8" marL="4114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9pPr>
          </a:lstStyle>
          <a:p/>
        </p:txBody>
      </p:sp>
      <p:sp>
        <p:nvSpPr>
          <p:cNvPr id="13" name="Google Shape;13;p1"/>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600"/>
              <a:buFont typeface="Arial"/>
              <a:buNone/>
              <a:defRPr b="1" i="0" sz="36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1" i="0" sz="1350" u="none" cap="none" strike="noStrike">
                <a:solidFill>
                  <a:schemeClr val="dk1"/>
                </a:solidFill>
                <a:latin typeface="Arial"/>
                <a:ea typeface="Arial"/>
                <a:cs typeface="Arial"/>
                <a:sym typeface="Arial"/>
              </a:defRPr>
            </a:lvl1pPr>
            <a:lvl2pPr indent="0" lvl="1" marL="0" marR="0" rtl="0" algn="r">
              <a:spcBef>
                <a:spcPts val="0"/>
              </a:spcBef>
              <a:buNone/>
              <a:defRPr b="1" i="0" sz="1350" u="none" cap="none" strike="noStrike">
                <a:solidFill>
                  <a:schemeClr val="dk1"/>
                </a:solidFill>
                <a:latin typeface="Arial"/>
                <a:ea typeface="Arial"/>
                <a:cs typeface="Arial"/>
                <a:sym typeface="Arial"/>
              </a:defRPr>
            </a:lvl2pPr>
            <a:lvl3pPr indent="0" lvl="2" marL="0" marR="0" rtl="0" algn="r">
              <a:spcBef>
                <a:spcPts val="0"/>
              </a:spcBef>
              <a:buNone/>
              <a:defRPr b="1" i="0" sz="1350" u="none" cap="none" strike="noStrike">
                <a:solidFill>
                  <a:schemeClr val="dk1"/>
                </a:solidFill>
                <a:latin typeface="Arial"/>
                <a:ea typeface="Arial"/>
                <a:cs typeface="Arial"/>
                <a:sym typeface="Arial"/>
              </a:defRPr>
            </a:lvl3pPr>
            <a:lvl4pPr indent="0" lvl="3" marL="0" marR="0" rtl="0" algn="r">
              <a:spcBef>
                <a:spcPts val="0"/>
              </a:spcBef>
              <a:buNone/>
              <a:defRPr b="1" i="0" sz="1350" u="none" cap="none" strike="noStrike">
                <a:solidFill>
                  <a:schemeClr val="dk1"/>
                </a:solidFill>
                <a:latin typeface="Arial"/>
                <a:ea typeface="Arial"/>
                <a:cs typeface="Arial"/>
                <a:sym typeface="Arial"/>
              </a:defRPr>
            </a:lvl4pPr>
            <a:lvl5pPr indent="0" lvl="4" marL="0" marR="0" rtl="0" algn="r">
              <a:spcBef>
                <a:spcPts val="0"/>
              </a:spcBef>
              <a:buNone/>
              <a:defRPr b="1" i="0" sz="1350" u="none" cap="none" strike="noStrike">
                <a:solidFill>
                  <a:schemeClr val="dk1"/>
                </a:solidFill>
                <a:latin typeface="Arial"/>
                <a:ea typeface="Arial"/>
                <a:cs typeface="Arial"/>
                <a:sym typeface="Arial"/>
              </a:defRPr>
            </a:lvl5pPr>
            <a:lvl6pPr indent="0" lvl="5" marL="0" marR="0" rtl="0" algn="r">
              <a:spcBef>
                <a:spcPts val="0"/>
              </a:spcBef>
              <a:buNone/>
              <a:defRPr b="1" i="0" sz="1350" u="none" cap="none" strike="noStrike">
                <a:solidFill>
                  <a:schemeClr val="dk1"/>
                </a:solidFill>
                <a:latin typeface="Arial"/>
                <a:ea typeface="Arial"/>
                <a:cs typeface="Arial"/>
                <a:sym typeface="Arial"/>
              </a:defRPr>
            </a:lvl6pPr>
            <a:lvl7pPr indent="0" lvl="6" marL="0" marR="0" rtl="0" algn="r">
              <a:spcBef>
                <a:spcPts val="0"/>
              </a:spcBef>
              <a:buNone/>
              <a:defRPr b="1" i="0" sz="1350" u="none" cap="none" strike="noStrike">
                <a:solidFill>
                  <a:schemeClr val="dk1"/>
                </a:solidFill>
                <a:latin typeface="Arial"/>
                <a:ea typeface="Arial"/>
                <a:cs typeface="Arial"/>
                <a:sym typeface="Arial"/>
              </a:defRPr>
            </a:lvl7pPr>
            <a:lvl8pPr indent="0" lvl="7" marL="0" marR="0" rtl="0" algn="r">
              <a:spcBef>
                <a:spcPts val="0"/>
              </a:spcBef>
              <a:buNone/>
              <a:defRPr b="1" i="0" sz="1350" u="none" cap="none" strike="noStrike">
                <a:solidFill>
                  <a:schemeClr val="dk1"/>
                </a:solidFill>
                <a:latin typeface="Arial"/>
                <a:ea typeface="Arial"/>
                <a:cs typeface="Arial"/>
                <a:sym typeface="Arial"/>
              </a:defRPr>
            </a:lvl8pPr>
            <a:lvl9pPr indent="0" lvl="8" marL="0" marR="0" rtl="0" algn="r">
              <a:spcBef>
                <a:spcPts val="0"/>
              </a:spcBef>
              <a:buNone/>
              <a:defRPr b="1" i="0" sz="135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cxnSp>
        <p:nvCxnSpPr>
          <p:cNvPr id="15" name="Google Shape;15;p1"/>
          <p:cNvCxnSpPr/>
          <p:nvPr/>
        </p:nvCxnSpPr>
        <p:spPr>
          <a:xfrm>
            <a:off x="304800" y="989880"/>
            <a:ext cx="533400" cy="0"/>
          </a:xfrm>
          <a:prstGeom prst="straightConnector1">
            <a:avLst/>
          </a:prstGeom>
          <a:noFill/>
          <a:ln cap="flat" cmpd="sng" w="28575">
            <a:solidFill>
              <a:schemeClr val="lt1"/>
            </a:solidFill>
            <a:prstDash val="solid"/>
            <a:miter lim="800000"/>
            <a:headEnd len="sm" w="sm" type="none"/>
            <a:tailEnd len="sm" w="sm" type="none"/>
          </a:ln>
        </p:spPr>
      </p:cxnSp>
      <p:pic>
        <p:nvPicPr>
          <p:cNvPr id="16" name="Google Shape;16;p1"/>
          <p:cNvPicPr preferRelativeResize="0"/>
          <p:nvPr/>
        </p:nvPicPr>
        <p:blipFill rotWithShape="1">
          <a:blip r:embed="rId1">
            <a:alphaModFix/>
          </a:blip>
          <a:srcRect b="0" l="0" r="0" t="0"/>
          <a:stretch/>
        </p:blipFill>
        <p:spPr>
          <a:xfrm>
            <a:off x="392430" y="6410997"/>
            <a:ext cx="1607820" cy="248927"/>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180">
          <p15:clr>
            <a:srgbClr val="F26B43"/>
          </p15:clr>
        </p15:guide>
        <p15:guide id="3" pos="5580">
          <p15:clr>
            <a:srgbClr val="F26B43"/>
          </p15:clr>
        </p15:guide>
        <p15:guide id="4" orient="horz" pos="264">
          <p15:clr>
            <a:srgbClr val="F26B43"/>
          </p15:clr>
        </p15:guide>
        <p15:guide id="5" pos="2880">
          <p15:clr>
            <a:srgbClr val="F26B43"/>
          </p15:clr>
        </p15:guide>
        <p15:guide id="6" orient="horz" pos="1008">
          <p15:clr>
            <a:srgbClr val="F26B43"/>
          </p15:clr>
        </p15:guide>
        <p15:guide id="7" pos="126">
          <p15:clr>
            <a:srgbClr val="F26B43"/>
          </p15:clr>
        </p15:guide>
        <p15:guide id="8" pos="5634">
          <p15:clr>
            <a:srgbClr val="F26B43"/>
          </p15:clr>
        </p15:guide>
        <p15:guide id="9" orient="horz" pos="3768">
          <p15:clr>
            <a:srgbClr val="F26B43"/>
          </p15:clr>
        </p15:guide>
        <p15:guide id="10" orient="horz" pos="369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5F5F5"/>
        </a:solidFill>
      </p:bgPr>
    </p:bg>
    <p:spTree>
      <p:nvGrpSpPr>
        <p:cNvPr id="127" name="Shape 127"/>
        <p:cNvGrpSpPr/>
        <p:nvPr/>
      </p:nvGrpSpPr>
      <p:grpSpPr>
        <a:xfrm>
          <a:off x="0" y="0"/>
          <a:ext cx="0" cy="0"/>
          <a:chOff x="0" y="0"/>
          <a:chExt cx="0" cy="0"/>
        </a:xfrm>
      </p:grpSpPr>
      <p:sp>
        <p:nvSpPr>
          <p:cNvPr id="128" name="Google Shape;128;p18"/>
          <p:cNvSpPr/>
          <p:nvPr/>
        </p:nvSpPr>
        <p:spPr>
          <a:xfrm>
            <a:off x="0" y="6212926"/>
            <a:ext cx="9144000" cy="645074"/>
          </a:xfrm>
          <a:prstGeom prst="rect">
            <a:avLst/>
          </a:prstGeom>
          <a:solidFill>
            <a:srgbClr val="00406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350" u="none" cap="none" strike="noStrike">
              <a:solidFill>
                <a:schemeClr val="lt1"/>
              </a:solidFill>
              <a:latin typeface="Arial"/>
              <a:ea typeface="Arial"/>
              <a:cs typeface="Arial"/>
              <a:sym typeface="Arial"/>
            </a:endParaRPr>
          </a:p>
        </p:txBody>
      </p:sp>
      <p:sp>
        <p:nvSpPr>
          <p:cNvPr id="129" name="Google Shape;129;p18"/>
          <p:cNvSpPr txBox="1"/>
          <p:nvPr>
            <p:ph idx="1" type="body"/>
          </p:nvPr>
        </p:nvSpPr>
        <p:spPr>
          <a:xfrm>
            <a:off x="204237" y="1598532"/>
            <a:ext cx="8735526" cy="4269584"/>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75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375"/>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375"/>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30" name="Google Shape;130;p18"/>
          <p:cNvSpPr txBox="1"/>
          <p:nvPr>
            <p:ph type="title"/>
          </p:nvPr>
        </p:nvSpPr>
        <p:spPr>
          <a:xfrm>
            <a:off x="208450" y="295774"/>
            <a:ext cx="8735525" cy="645075"/>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333333"/>
              </a:buClr>
              <a:buSzPts val="3600"/>
              <a:buFont typeface="Arial"/>
              <a:buNone/>
              <a:defRPr b="1" i="0" sz="3600" u="none" cap="none" strike="noStrike">
                <a:solidFill>
                  <a:srgbClr val="333333"/>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1" name="Google Shape;131;p18"/>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1" i="0" sz="1350" u="none" cap="none" strike="noStrike">
                <a:solidFill>
                  <a:schemeClr val="lt1"/>
                </a:solidFill>
                <a:latin typeface="Arial"/>
                <a:ea typeface="Arial"/>
                <a:cs typeface="Arial"/>
                <a:sym typeface="Arial"/>
              </a:defRPr>
            </a:lvl1pPr>
            <a:lvl2pPr indent="0" lvl="1" marL="0" marR="0" rtl="0" algn="r">
              <a:spcBef>
                <a:spcPts val="0"/>
              </a:spcBef>
              <a:buNone/>
              <a:defRPr b="1" i="0" sz="1350" u="none" cap="none" strike="noStrike">
                <a:solidFill>
                  <a:schemeClr val="lt1"/>
                </a:solidFill>
                <a:latin typeface="Arial"/>
                <a:ea typeface="Arial"/>
                <a:cs typeface="Arial"/>
                <a:sym typeface="Arial"/>
              </a:defRPr>
            </a:lvl2pPr>
            <a:lvl3pPr indent="0" lvl="2" marL="0" marR="0" rtl="0" algn="r">
              <a:spcBef>
                <a:spcPts val="0"/>
              </a:spcBef>
              <a:buNone/>
              <a:defRPr b="1" i="0" sz="1350" u="none" cap="none" strike="noStrike">
                <a:solidFill>
                  <a:schemeClr val="lt1"/>
                </a:solidFill>
                <a:latin typeface="Arial"/>
                <a:ea typeface="Arial"/>
                <a:cs typeface="Arial"/>
                <a:sym typeface="Arial"/>
              </a:defRPr>
            </a:lvl3pPr>
            <a:lvl4pPr indent="0" lvl="3" marL="0" marR="0" rtl="0" algn="r">
              <a:spcBef>
                <a:spcPts val="0"/>
              </a:spcBef>
              <a:buNone/>
              <a:defRPr b="1" i="0" sz="1350" u="none" cap="none" strike="noStrike">
                <a:solidFill>
                  <a:schemeClr val="lt1"/>
                </a:solidFill>
                <a:latin typeface="Arial"/>
                <a:ea typeface="Arial"/>
                <a:cs typeface="Arial"/>
                <a:sym typeface="Arial"/>
              </a:defRPr>
            </a:lvl4pPr>
            <a:lvl5pPr indent="0" lvl="4" marL="0" marR="0" rtl="0" algn="r">
              <a:spcBef>
                <a:spcPts val="0"/>
              </a:spcBef>
              <a:buNone/>
              <a:defRPr b="1" i="0" sz="1350" u="none" cap="none" strike="noStrike">
                <a:solidFill>
                  <a:schemeClr val="lt1"/>
                </a:solidFill>
                <a:latin typeface="Arial"/>
                <a:ea typeface="Arial"/>
                <a:cs typeface="Arial"/>
                <a:sym typeface="Arial"/>
              </a:defRPr>
            </a:lvl5pPr>
            <a:lvl6pPr indent="0" lvl="5" marL="0" marR="0" rtl="0" algn="r">
              <a:spcBef>
                <a:spcPts val="0"/>
              </a:spcBef>
              <a:buNone/>
              <a:defRPr b="1" i="0" sz="1350" u="none" cap="none" strike="noStrike">
                <a:solidFill>
                  <a:schemeClr val="lt1"/>
                </a:solidFill>
                <a:latin typeface="Arial"/>
                <a:ea typeface="Arial"/>
                <a:cs typeface="Arial"/>
                <a:sym typeface="Arial"/>
              </a:defRPr>
            </a:lvl6pPr>
            <a:lvl7pPr indent="0" lvl="6" marL="0" marR="0" rtl="0" algn="r">
              <a:spcBef>
                <a:spcPts val="0"/>
              </a:spcBef>
              <a:buNone/>
              <a:defRPr b="1" i="0" sz="1350" u="none" cap="none" strike="noStrike">
                <a:solidFill>
                  <a:schemeClr val="lt1"/>
                </a:solidFill>
                <a:latin typeface="Arial"/>
                <a:ea typeface="Arial"/>
                <a:cs typeface="Arial"/>
                <a:sym typeface="Arial"/>
              </a:defRPr>
            </a:lvl7pPr>
            <a:lvl8pPr indent="0" lvl="7" marL="0" marR="0" rtl="0" algn="r">
              <a:spcBef>
                <a:spcPts val="0"/>
              </a:spcBef>
              <a:buNone/>
              <a:defRPr b="1" i="0" sz="1350" u="none" cap="none" strike="noStrike">
                <a:solidFill>
                  <a:schemeClr val="lt1"/>
                </a:solidFill>
                <a:latin typeface="Arial"/>
                <a:ea typeface="Arial"/>
                <a:cs typeface="Arial"/>
                <a:sym typeface="Arial"/>
              </a:defRPr>
            </a:lvl8pPr>
            <a:lvl9pPr indent="0" lvl="8" marL="0" marR="0" rtl="0" algn="r">
              <a:spcBef>
                <a:spcPts val="0"/>
              </a:spcBef>
              <a:buNone/>
              <a:defRPr b="1" i="0" sz="135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cxnSp>
        <p:nvCxnSpPr>
          <p:cNvPr id="132" name="Google Shape;132;p18"/>
          <p:cNvCxnSpPr/>
          <p:nvPr/>
        </p:nvCxnSpPr>
        <p:spPr>
          <a:xfrm>
            <a:off x="304800" y="989880"/>
            <a:ext cx="533400" cy="0"/>
          </a:xfrm>
          <a:prstGeom prst="straightConnector1">
            <a:avLst/>
          </a:prstGeom>
          <a:noFill/>
          <a:ln cap="flat" cmpd="sng" w="28575">
            <a:solidFill>
              <a:srgbClr val="800000"/>
            </a:solidFill>
            <a:prstDash val="solid"/>
            <a:miter lim="800000"/>
            <a:headEnd len="sm" w="sm" type="none"/>
            <a:tailEnd len="sm" w="sm" type="none"/>
          </a:ln>
        </p:spPr>
      </p:cxnSp>
      <p:pic>
        <p:nvPicPr>
          <p:cNvPr descr="Toastmasters International" id="133" name="Google Shape;133;p18"/>
          <p:cNvPicPr preferRelativeResize="0"/>
          <p:nvPr/>
        </p:nvPicPr>
        <p:blipFill rotWithShape="1">
          <a:blip r:embed="rId1">
            <a:alphaModFix/>
          </a:blip>
          <a:srcRect b="0" l="0" r="0" t="0"/>
          <a:stretch/>
        </p:blipFill>
        <p:spPr>
          <a:xfrm>
            <a:off x="313559" y="6316627"/>
            <a:ext cx="1773873" cy="40484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180">
          <p15:clr>
            <a:srgbClr val="F26B43"/>
          </p15:clr>
        </p15:guide>
        <p15:guide id="3" pos="5580">
          <p15:clr>
            <a:srgbClr val="F26B43"/>
          </p15:clr>
        </p15:guide>
        <p15:guide id="4" orient="horz" pos="264">
          <p15:clr>
            <a:srgbClr val="F26B43"/>
          </p15:clr>
        </p15:guide>
        <p15:guide id="5" pos="2880">
          <p15:clr>
            <a:srgbClr val="F26B43"/>
          </p15:clr>
        </p15:guide>
        <p15:guide id="6" orient="horz" pos="1008">
          <p15:clr>
            <a:srgbClr val="F26B43"/>
          </p15:clr>
        </p15:guide>
        <p15:guide id="7" pos="126">
          <p15:clr>
            <a:srgbClr val="F26B43"/>
          </p15:clr>
        </p15:guide>
        <p15:guide id="8" pos="5634">
          <p15:clr>
            <a:srgbClr val="F26B43"/>
          </p15:clr>
        </p15:guide>
        <p15:guide id="9" orient="horz" pos="3768">
          <p15:clr>
            <a:srgbClr val="F26B43"/>
          </p15:clr>
        </p15:guide>
        <p15:guide id="10" orient="horz" pos="369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1.jp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0.xml"/><Relationship Id="rId3" Type="http://schemas.openxmlformats.org/officeDocument/2006/relationships/hyperlink" Target="mailto:mjcarol@telus.net" TargetMode="External"/><Relationship Id="rId4" Type="http://schemas.openxmlformats.org/officeDocument/2006/relationships/hyperlink" Target="https://www.toastmasters.org/resources/2024-2025-speech-contest-rulebook" TargetMode="External"/><Relationship Id="rId5" Type="http://schemas.openxmlformats.org/officeDocument/2006/relationships/hyperlink" Target="https://d96toastmasters.ca/article/contests/speech-contests-2024-202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5.jpg"/><Relationship Id="rId5"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ccdn.toastmasters.org/medias/files/department-documents/speech-contests-documents/1171speechcontestrulebook2024-2025/1171-speech-contest-rulebook.pdf" TargetMode="External"/><Relationship Id="rId4" Type="http://schemas.openxmlformats.org/officeDocument/2006/relationships/hyperlink" Target="https://www.toastmasters.org/leadership-central/speech-contests/speech-contest-tutorials" TargetMode="External"/><Relationship Id="rId5" Type="http://schemas.openxmlformats.org/officeDocument/2006/relationships/hyperlink" Target="http://www.rodneydenno.com/DOCS/Chief-Judge-Contest-Checklist.pdf" TargetMode="External"/><Relationship Id="rId6" Type="http://schemas.openxmlformats.org/officeDocument/2006/relationships/hyperlink" Target="https://www.toastmasters.org/resources/speech-contest-judges-train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7"/>
          <p:cNvSpPr txBox="1"/>
          <p:nvPr>
            <p:ph type="ctrTitle"/>
          </p:nvPr>
        </p:nvSpPr>
        <p:spPr>
          <a:xfrm>
            <a:off x="591672" y="3063240"/>
            <a:ext cx="8173122" cy="73152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500"/>
              <a:buNone/>
            </a:pPr>
            <a:r>
              <a:rPr lang="en-US"/>
              <a:t>District 96 | Judges’ Training</a:t>
            </a:r>
            <a:endParaRPr/>
          </a:p>
        </p:txBody>
      </p:sp>
      <p:sp>
        <p:nvSpPr>
          <p:cNvPr id="285" name="Google Shape;285;p37"/>
          <p:cNvSpPr txBox="1"/>
          <p:nvPr>
            <p:ph idx="1" type="subTitle"/>
          </p:nvPr>
        </p:nvSpPr>
        <p:spPr>
          <a:xfrm>
            <a:off x="1142999" y="4075694"/>
            <a:ext cx="6858000" cy="9144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lang="en-US" sz="2400"/>
              <a:t>Presenter: </a:t>
            </a:r>
            <a:endParaRPr/>
          </a:p>
          <a:p>
            <a:pPr indent="0" lvl="0" marL="0" rtl="0" algn="ctr">
              <a:lnSpc>
                <a:spcPct val="90000"/>
              </a:lnSpc>
              <a:spcBef>
                <a:spcPts val="750"/>
              </a:spcBef>
              <a:spcAft>
                <a:spcPts val="0"/>
              </a:spcAft>
              <a:buClr>
                <a:schemeClr val="lt1"/>
              </a:buClr>
              <a:buSzPts val="2400"/>
              <a:buNone/>
            </a:pPr>
            <a:r>
              <a:rPr lang="en-US" sz="2400"/>
              <a:t>District 96 Chief Judge - Carole Murphy, DTM</a:t>
            </a:r>
            <a:endParaRPr/>
          </a:p>
          <a:p>
            <a:pPr indent="0" lvl="0" marL="0" rtl="0" algn="ctr">
              <a:lnSpc>
                <a:spcPct val="90000"/>
              </a:lnSpc>
              <a:spcBef>
                <a:spcPts val="750"/>
              </a:spcBef>
              <a:spcAft>
                <a:spcPts val="0"/>
              </a:spcAft>
              <a:buClr>
                <a:schemeClr val="lt1"/>
              </a:buClr>
              <a:buSzPts val="2400"/>
              <a:buNone/>
            </a:pPr>
            <a:r>
              <a:t/>
            </a:r>
            <a:endParaRPr/>
          </a:p>
        </p:txBody>
      </p:sp>
      <p:sp>
        <p:nvSpPr>
          <p:cNvPr id="286" name="Google Shape;286;p37"/>
          <p:cNvSpPr txBox="1"/>
          <p:nvPr/>
        </p:nvSpPr>
        <p:spPr>
          <a:xfrm>
            <a:off x="0" y="4990094"/>
            <a:ext cx="9143999" cy="419690"/>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FEEE9F"/>
              </a:buClr>
              <a:buSzPts val="1800"/>
              <a:buFont typeface="Arial"/>
              <a:buNone/>
            </a:pPr>
            <a:r>
              <a:rPr b="1" i="0" lang="en-US" sz="1800" u="none" cap="none" strike="noStrike">
                <a:solidFill>
                  <a:srgbClr val="FEEE9F"/>
                </a:solidFill>
                <a:latin typeface="Arial"/>
                <a:ea typeface="Arial"/>
                <a:cs typeface="Arial"/>
                <a:sym typeface="Arial"/>
              </a:rPr>
              <a:t>January 18, 2025</a:t>
            </a:r>
            <a:endParaRPr/>
          </a:p>
          <a:p>
            <a:pPr indent="0" lvl="0" marL="0" marR="0" rtl="0" algn="ctr">
              <a:lnSpc>
                <a:spcPct val="90000"/>
              </a:lnSpc>
              <a:spcBef>
                <a:spcPts val="1000"/>
              </a:spcBef>
              <a:spcAft>
                <a:spcPts val="0"/>
              </a:spcAft>
              <a:buClr>
                <a:schemeClr val="lt1"/>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6"/>
          <p:cNvSpPr txBox="1"/>
          <p:nvPr>
            <p:ph type="title"/>
          </p:nvPr>
        </p:nvSpPr>
        <p:spPr>
          <a:xfrm>
            <a:off x="208450" y="295773"/>
            <a:ext cx="9570251" cy="649224"/>
          </a:xfrm>
          <a:prstGeom prst="rect">
            <a:avLst/>
          </a:prstGeom>
          <a:noFill/>
          <a:ln>
            <a:noFill/>
          </a:ln>
        </p:spPr>
        <p:txBody>
          <a:bodyPr anchorCtr="0" anchor="ctr" bIns="45700" lIns="91425" spcFirstLastPara="1" rIns="91425" wrap="square" tIns="45700">
            <a:normAutofit fontScale="90000"/>
          </a:bodyPr>
          <a:lstStyle/>
          <a:p>
            <a:pPr indent="0" lvl="0" marL="49213" rtl="0" algn="l">
              <a:lnSpc>
                <a:spcPct val="90000"/>
              </a:lnSpc>
              <a:spcBef>
                <a:spcPts val="0"/>
              </a:spcBef>
              <a:spcAft>
                <a:spcPts val="0"/>
              </a:spcAft>
              <a:buClr>
                <a:schemeClr val="dk1"/>
              </a:buClr>
              <a:buSzPct val="57098"/>
              <a:buNone/>
            </a:pPr>
            <a:r>
              <a:rPr b="1" lang="en-US" sz="3600">
                <a:solidFill>
                  <a:srgbClr val="FEEE9F"/>
                </a:solidFill>
              </a:rPr>
              <a:t>Judges Briefing – Voting Judges (continued)</a:t>
            </a:r>
            <a:endParaRPr b="1" sz="3200">
              <a:solidFill>
                <a:srgbClr val="FEEE9F"/>
              </a:solidFill>
            </a:endParaRPr>
          </a:p>
        </p:txBody>
      </p:sp>
      <p:sp>
        <p:nvSpPr>
          <p:cNvPr id="355" name="Google Shape;355;p46"/>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lnSpcReduction="20000"/>
          </a:bodyPr>
          <a:lstStyle/>
          <a:p>
            <a:pPr indent="0" lvl="0" marL="49213" rtl="0" algn="l">
              <a:lnSpc>
                <a:spcPct val="90000"/>
              </a:lnSpc>
              <a:spcBef>
                <a:spcPts val="0"/>
              </a:spcBef>
              <a:spcAft>
                <a:spcPts val="0"/>
              </a:spcAft>
              <a:buClr>
                <a:schemeClr val="dk1"/>
              </a:buClr>
              <a:buSzPts val="1850"/>
              <a:buNone/>
            </a:pPr>
            <a:r>
              <a:rPr b="1" lang="en-US" sz="1800"/>
              <a:t>Review the Judge’s Guide and Ballot and Speaking Area:</a:t>
            </a:r>
            <a:endParaRPr/>
          </a:p>
          <a:p>
            <a:pPr indent="-215900" lvl="1" marL="717550" rtl="0" algn="l">
              <a:lnSpc>
                <a:spcPct val="100000"/>
              </a:lnSpc>
              <a:spcBef>
                <a:spcPts val="0"/>
              </a:spcBef>
              <a:spcAft>
                <a:spcPts val="0"/>
              </a:spcAft>
              <a:buClr>
                <a:schemeClr val="dk1"/>
              </a:buClr>
              <a:buSzPts val="2000"/>
              <a:buFont typeface="Noto Sans Symbols"/>
              <a:buNone/>
            </a:pPr>
            <a:r>
              <a:t/>
            </a:r>
            <a:endParaRPr b="1"/>
          </a:p>
          <a:p>
            <a:pPr indent="-285750" lvl="3" marL="660400" rtl="0" algn="l">
              <a:lnSpc>
                <a:spcPct val="100000"/>
              </a:lnSpc>
              <a:spcBef>
                <a:spcPts val="0"/>
              </a:spcBef>
              <a:spcAft>
                <a:spcPts val="0"/>
              </a:spcAft>
              <a:buSzPts val="1500"/>
              <a:buFont typeface="Noto Sans Symbols"/>
              <a:buChar char="●"/>
            </a:pPr>
            <a:r>
              <a:rPr lang="en-US" sz="1500"/>
              <a:t>Review judging categories/criteria (e.g. content, delivery, language) and the use of the guide for each ballot.  </a:t>
            </a:r>
            <a:endParaRPr/>
          </a:p>
          <a:p>
            <a:pPr indent="0" lvl="0" marL="285750" rtl="0" algn="l">
              <a:lnSpc>
                <a:spcPct val="100000"/>
              </a:lnSpc>
              <a:spcBef>
                <a:spcPts val="0"/>
              </a:spcBef>
              <a:spcAft>
                <a:spcPts val="0"/>
              </a:spcAft>
              <a:buNone/>
            </a:pPr>
            <a:r>
              <a:t/>
            </a:r>
            <a:endParaRPr/>
          </a:p>
          <a:p>
            <a:pPr indent="-285750" lvl="3" marL="660400" rtl="0" algn="l">
              <a:lnSpc>
                <a:spcPct val="100000"/>
              </a:lnSpc>
              <a:spcBef>
                <a:spcPts val="0"/>
              </a:spcBef>
              <a:spcAft>
                <a:spcPts val="0"/>
              </a:spcAft>
              <a:buSzPts val="1500"/>
              <a:buFont typeface="Noto Sans Symbols"/>
              <a:buChar char="●"/>
            </a:pPr>
            <a:r>
              <a:rPr lang="en-US" sz="1500"/>
              <a:t>Stress the importance of </a:t>
            </a:r>
            <a:r>
              <a:rPr lang="en-US" sz="1500" u="sng"/>
              <a:t>objectivity</a:t>
            </a:r>
            <a:r>
              <a:rPr lang="en-US" sz="1500"/>
              <a:t> when marking ballots.  Review potential bias and subjectivity of speakers such as the halo effect, speaker position, champion for the underdog, second time around, reverse halo effect, and prejudices and personal preferences.</a:t>
            </a:r>
            <a:endParaRPr/>
          </a:p>
          <a:p>
            <a:pPr indent="-190500" lvl="3" marL="660400" rtl="0" algn="l">
              <a:lnSpc>
                <a:spcPct val="100000"/>
              </a:lnSpc>
              <a:spcBef>
                <a:spcPts val="0"/>
              </a:spcBef>
              <a:spcAft>
                <a:spcPts val="0"/>
              </a:spcAft>
              <a:buClr>
                <a:schemeClr val="dk1"/>
              </a:buClr>
              <a:buSzPts val="1500"/>
              <a:buFont typeface="Noto Sans Symbols"/>
              <a:buNone/>
            </a:pPr>
            <a:r>
              <a:t/>
            </a:r>
            <a:endParaRPr sz="1500"/>
          </a:p>
          <a:p>
            <a:pPr indent="-285750" lvl="3" marL="660400" rtl="0" algn="l">
              <a:lnSpc>
                <a:spcPct val="100000"/>
              </a:lnSpc>
              <a:spcBef>
                <a:spcPts val="0"/>
              </a:spcBef>
              <a:spcAft>
                <a:spcPts val="0"/>
              </a:spcAft>
              <a:buSzPts val="1500"/>
              <a:buFont typeface="Noto Sans Symbols"/>
              <a:buChar char="●"/>
            </a:pPr>
            <a:r>
              <a:rPr lang="en-US" sz="1500"/>
              <a:t>Marking of ballots – valid vs invalid.  Review how each ballot is to be completed for each contest – the top and the bottom portions of the ballot.  </a:t>
            </a:r>
            <a:r>
              <a:rPr i="1" lang="en-US" sz="1500"/>
              <a:t>NB:  The chief judge DOES NOT judge contestants.</a:t>
            </a:r>
            <a:endParaRPr/>
          </a:p>
          <a:p>
            <a:pPr indent="-190500" lvl="3" marL="755650" rtl="0" algn="l">
              <a:lnSpc>
                <a:spcPct val="100000"/>
              </a:lnSpc>
              <a:spcBef>
                <a:spcPts val="0"/>
              </a:spcBef>
              <a:spcAft>
                <a:spcPts val="0"/>
              </a:spcAft>
              <a:buClr>
                <a:schemeClr val="dk1"/>
              </a:buClr>
              <a:buSzPts val="1500"/>
              <a:buFont typeface="Noto Sans Symbols"/>
              <a:buNone/>
            </a:pPr>
            <a:r>
              <a:t/>
            </a:r>
            <a:endParaRPr sz="1500"/>
          </a:p>
          <a:p>
            <a:pPr indent="-285750" lvl="3" marL="660400" rtl="0" algn="l">
              <a:lnSpc>
                <a:spcPct val="100000"/>
              </a:lnSpc>
              <a:spcBef>
                <a:spcPts val="0"/>
              </a:spcBef>
              <a:spcAft>
                <a:spcPts val="0"/>
              </a:spcAft>
              <a:buSzPts val="1500"/>
              <a:buFont typeface="Noto Sans Symbols"/>
              <a:buChar char="●"/>
            </a:pPr>
            <a:r>
              <a:rPr lang="en-US" sz="1500"/>
              <a:t>Placement of completed ballots (the bottom portion) in envelopes. </a:t>
            </a:r>
            <a:endParaRPr/>
          </a:p>
          <a:p>
            <a:pPr indent="-190500" lvl="3" marL="755650" rtl="0" algn="l">
              <a:lnSpc>
                <a:spcPct val="100000"/>
              </a:lnSpc>
              <a:spcBef>
                <a:spcPts val="0"/>
              </a:spcBef>
              <a:spcAft>
                <a:spcPts val="0"/>
              </a:spcAft>
              <a:buClr>
                <a:schemeClr val="dk1"/>
              </a:buClr>
              <a:buSzPts val="1500"/>
              <a:buFont typeface="Noto Sans Symbols"/>
              <a:buNone/>
            </a:pPr>
            <a:r>
              <a:t/>
            </a:r>
            <a:endParaRPr sz="1500"/>
          </a:p>
          <a:p>
            <a:pPr indent="-285750" lvl="3" marL="660400" rtl="0" algn="l">
              <a:lnSpc>
                <a:spcPct val="100000"/>
              </a:lnSpc>
              <a:spcBef>
                <a:spcPts val="0"/>
              </a:spcBef>
              <a:spcAft>
                <a:spcPts val="0"/>
              </a:spcAft>
              <a:buSzPts val="1500"/>
              <a:buFont typeface="Noto Sans Symbols"/>
              <a:buChar char="●"/>
            </a:pPr>
            <a:r>
              <a:rPr lang="en-US" sz="1500"/>
              <a:t>Where to destroy the top portion of the judge’s guide and ballot.</a:t>
            </a:r>
            <a:endParaRPr/>
          </a:p>
          <a:p>
            <a:pPr indent="0" lvl="0" marL="285750" rtl="0" algn="l">
              <a:lnSpc>
                <a:spcPct val="100000"/>
              </a:lnSpc>
              <a:spcBef>
                <a:spcPts val="0"/>
              </a:spcBef>
              <a:spcAft>
                <a:spcPts val="0"/>
              </a:spcAft>
              <a:buNone/>
            </a:pPr>
            <a:r>
              <a:t/>
            </a:r>
            <a:endParaRPr sz="1500"/>
          </a:p>
          <a:p>
            <a:pPr indent="-285750" lvl="3" marL="660400" rtl="0" algn="l">
              <a:lnSpc>
                <a:spcPct val="100000"/>
              </a:lnSpc>
              <a:spcBef>
                <a:spcPts val="0"/>
              </a:spcBef>
              <a:spcAft>
                <a:spcPts val="0"/>
              </a:spcAft>
              <a:buSzPts val="1500"/>
              <a:buFont typeface="Noto Sans Symbols"/>
              <a:buChar char="●"/>
            </a:pPr>
            <a:r>
              <a:rPr lang="en-US" sz="1500"/>
              <a:t>Instruct voting judges on where to sit during the contest.</a:t>
            </a:r>
            <a:endParaRPr/>
          </a:p>
          <a:p>
            <a:pPr indent="0" lvl="0" marL="0" rtl="0" algn="l">
              <a:lnSpc>
                <a:spcPct val="90000"/>
              </a:lnSpc>
              <a:spcBef>
                <a:spcPts val="750"/>
              </a:spcBef>
              <a:spcAft>
                <a:spcPts val="0"/>
              </a:spcAft>
              <a:buClr>
                <a:schemeClr val="lt1"/>
              </a:buClr>
              <a:buSzPts val="2800"/>
              <a:buNone/>
            </a:pPr>
            <a:r>
              <a:t/>
            </a:r>
            <a:endParaRPr/>
          </a:p>
        </p:txBody>
      </p:sp>
      <p:sp>
        <p:nvSpPr>
          <p:cNvPr id="356" name="Google Shape;356;p4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7"/>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In Summary</a:t>
            </a:r>
            <a:endParaRPr b="1" sz="3200">
              <a:solidFill>
                <a:srgbClr val="FEEE9F"/>
              </a:solidFill>
            </a:endParaRPr>
          </a:p>
        </p:txBody>
      </p:sp>
      <p:sp>
        <p:nvSpPr>
          <p:cNvPr id="362" name="Google Shape;362;p47"/>
          <p:cNvSpPr txBox="1"/>
          <p:nvPr>
            <p:ph idx="1" type="body"/>
          </p:nvPr>
        </p:nvSpPr>
        <p:spPr>
          <a:xfrm>
            <a:off x="208450" y="1013050"/>
            <a:ext cx="8735400" cy="5060100"/>
          </a:xfrm>
          <a:prstGeom prst="rect">
            <a:avLst/>
          </a:prstGeom>
          <a:noFill/>
          <a:ln>
            <a:noFill/>
          </a:ln>
        </p:spPr>
        <p:txBody>
          <a:bodyPr anchorCtr="0" anchor="t" bIns="45700" lIns="91425" spcFirstLastPara="1" rIns="91425" wrap="square" tIns="45700">
            <a:normAutofit/>
          </a:bodyPr>
          <a:lstStyle/>
          <a:p>
            <a:pPr indent="-153670" lvl="1" marL="514350" rtl="0" algn="l">
              <a:lnSpc>
                <a:spcPct val="100000"/>
              </a:lnSpc>
              <a:spcBef>
                <a:spcPts val="0"/>
              </a:spcBef>
              <a:spcAft>
                <a:spcPts val="0"/>
              </a:spcAft>
              <a:buSzPts val="1520"/>
              <a:buChar char="•"/>
            </a:pPr>
            <a:r>
              <a:rPr lang="en-US" sz="1520"/>
              <a:t>Be discreet</a:t>
            </a:r>
            <a:endParaRPr/>
          </a:p>
          <a:p>
            <a:pPr indent="0" lvl="0" marL="171450" rtl="0" algn="l">
              <a:lnSpc>
                <a:spcPct val="100000"/>
              </a:lnSpc>
              <a:spcBef>
                <a:spcPts val="0"/>
              </a:spcBef>
              <a:spcAft>
                <a:spcPts val="0"/>
              </a:spcAft>
              <a:buNone/>
            </a:pPr>
            <a:r>
              <a:t/>
            </a:r>
            <a:endParaRPr sz="1080"/>
          </a:p>
          <a:p>
            <a:pPr indent="-153670" lvl="1" marL="514350" rtl="0" algn="l">
              <a:lnSpc>
                <a:spcPct val="100000"/>
              </a:lnSpc>
              <a:spcBef>
                <a:spcPts val="0"/>
              </a:spcBef>
              <a:spcAft>
                <a:spcPts val="0"/>
              </a:spcAft>
              <a:buSzPts val="1520"/>
              <a:buChar char="•"/>
            </a:pPr>
            <a:r>
              <a:rPr lang="en-US" sz="1520"/>
              <a:t>Familiarize yourself with the judging categories/criteria (e.g. content, delivery, language) on the judge’s guide and ballot for each contest.  </a:t>
            </a:r>
            <a:endParaRPr/>
          </a:p>
          <a:p>
            <a:pPr indent="-153670" lvl="1" marL="514350" rtl="0" algn="l">
              <a:lnSpc>
                <a:spcPct val="100000"/>
              </a:lnSpc>
              <a:spcBef>
                <a:spcPts val="0"/>
              </a:spcBef>
              <a:spcAft>
                <a:spcPts val="0"/>
              </a:spcAft>
              <a:buSzPts val="1520"/>
              <a:buChar char="•"/>
            </a:pPr>
            <a:r>
              <a:rPr lang="en-US" sz="1520"/>
              <a:t>Sit close to the contest area.</a:t>
            </a:r>
            <a:endParaRPr/>
          </a:p>
          <a:p>
            <a:pPr indent="0" lvl="0" marL="171450" rtl="0" algn="l">
              <a:lnSpc>
                <a:spcPct val="100000"/>
              </a:lnSpc>
              <a:spcBef>
                <a:spcPts val="0"/>
              </a:spcBef>
              <a:spcAft>
                <a:spcPts val="0"/>
              </a:spcAft>
              <a:buNone/>
            </a:pPr>
            <a:r>
              <a:t/>
            </a:r>
            <a:endParaRPr sz="1080"/>
          </a:p>
          <a:p>
            <a:pPr indent="-153670" lvl="1" marL="514350" rtl="0" algn="l">
              <a:lnSpc>
                <a:spcPct val="100000"/>
              </a:lnSpc>
              <a:spcBef>
                <a:spcPts val="0"/>
              </a:spcBef>
              <a:spcAft>
                <a:spcPts val="0"/>
              </a:spcAft>
              <a:buSzPts val="1520"/>
              <a:buChar char="•"/>
            </a:pPr>
            <a:r>
              <a:rPr lang="en-US" sz="1520"/>
              <a:t>Be </a:t>
            </a:r>
            <a:r>
              <a:rPr lang="en-US" sz="1520" u="sng"/>
              <a:t>objective</a:t>
            </a:r>
            <a:r>
              <a:rPr lang="en-US" sz="1520"/>
              <a:t> when marking the ballot.  Your job as a voting judge is to select the </a:t>
            </a:r>
            <a:r>
              <a:rPr b="1" lang="en-US" sz="1520"/>
              <a:t>“best speaker”</a:t>
            </a:r>
            <a:r>
              <a:rPr lang="en-US" sz="1520"/>
              <a:t> at the contest.  </a:t>
            </a:r>
            <a:endParaRPr/>
          </a:p>
          <a:p>
            <a:pPr indent="0" lvl="0" marL="171450" rtl="0" algn="l">
              <a:lnSpc>
                <a:spcPct val="100000"/>
              </a:lnSpc>
              <a:spcBef>
                <a:spcPts val="0"/>
              </a:spcBef>
              <a:spcAft>
                <a:spcPts val="0"/>
              </a:spcAft>
              <a:buNone/>
            </a:pPr>
            <a:r>
              <a:t/>
            </a:r>
            <a:endParaRPr sz="1080"/>
          </a:p>
          <a:p>
            <a:pPr indent="-153670" lvl="1" marL="514350" rtl="0" algn="l">
              <a:lnSpc>
                <a:spcPct val="100000"/>
              </a:lnSpc>
              <a:spcBef>
                <a:spcPts val="0"/>
              </a:spcBef>
              <a:spcAft>
                <a:spcPts val="0"/>
              </a:spcAft>
              <a:buSzPts val="1520"/>
              <a:buChar char="•"/>
            </a:pPr>
            <a:r>
              <a:rPr lang="en-US" sz="1520"/>
              <a:t>Strategize in ranking each contestant and take as much time as needed to complete the ballot. </a:t>
            </a:r>
            <a:endParaRPr sz="1520"/>
          </a:p>
          <a:p>
            <a:pPr indent="0" lvl="0" marL="514350" rtl="0" algn="l">
              <a:lnSpc>
                <a:spcPct val="100000"/>
              </a:lnSpc>
              <a:spcBef>
                <a:spcPts val="0"/>
              </a:spcBef>
              <a:spcAft>
                <a:spcPts val="0"/>
              </a:spcAft>
              <a:buNone/>
            </a:pPr>
            <a:r>
              <a:t/>
            </a:r>
            <a:endParaRPr sz="1520"/>
          </a:p>
          <a:p>
            <a:pPr indent="-153670" lvl="1" marL="514350" rtl="0" algn="l">
              <a:lnSpc>
                <a:spcPct val="100000"/>
              </a:lnSpc>
              <a:spcBef>
                <a:spcPts val="0"/>
              </a:spcBef>
              <a:spcAft>
                <a:spcPts val="0"/>
              </a:spcAft>
              <a:buSzPts val="1520"/>
              <a:buChar char="•"/>
            </a:pPr>
            <a:r>
              <a:rPr lang="en-US" sz="1520"/>
              <a:t>For a </a:t>
            </a:r>
            <a:r>
              <a:rPr lang="en-US" sz="1520" u="sng"/>
              <a:t>ballot to be valid</a:t>
            </a:r>
            <a:r>
              <a:rPr lang="en-US" sz="1520"/>
              <a:t>, the bottom portion must be completed as follows:  </a:t>
            </a:r>
            <a:endParaRPr/>
          </a:p>
          <a:p>
            <a:pPr indent="-140969" lvl="3" marL="1200150" rtl="0" algn="l">
              <a:lnSpc>
                <a:spcPct val="100000"/>
              </a:lnSpc>
              <a:spcBef>
                <a:spcPts val="0"/>
              </a:spcBef>
              <a:spcAft>
                <a:spcPts val="0"/>
              </a:spcAft>
              <a:buSzPts val="1320"/>
              <a:buChar char="▪"/>
            </a:pPr>
            <a:r>
              <a:rPr lang="en-US" sz="1320"/>
              <a:t>Print and sign your name on the ballot</a:t>
            </a:r>
            <a:endParaRPr/>
          </a:p>
          <a:p>
            <a:pPr indent="-140969" lvl="3" marL="1200150" rtl="0" algn="l">
              <a:lnSpc>
                <a:spcPct val="100000"/>
              </a:lnSpc>
              <a:spcBef>
                <a:spcPts val="0"/>
              </a:spcBef>
              <a:spcAft>
                <a:spcPts val="0"/>
              </a:spcAft>
              <a:buSzPts val="1320"/>
              <a:buChar char="▪"/>
            </a:pPr>
            <a:r>
              <a:rPr lang="en-US" sz="1320"/>
              <a:t>Rank the first place, second place, and third place contestants (if applicable)</a:t>
            </a:r>
            <a:endParaRPr/>
          </a:p>
          <a:p>
            <a:pPr indent="0" lvl="0" marL="857250" rtl="0" algn="l">
              <a:lnSpc>
                <a:spcPct val="100000"/>
              </a:lnSpc>
              <a:spcBef>
                <a:spcPts val="0"/>
              </a:spcBef>
              <a:spcAft>
                <a:spcPts val="0"/>
              </a:spcAft>
              <a:buNone/>
            </a:pPr>
            <a:r>
              <a:t/>
            </a:r>
            <a:endParaRPr sz="1080"/>
          </a:p>
          <a:p>
            <a:pPr indent="-153670" lvl="1" marL="514350" rtl="0" algn="l">
              <a:lnSpc>
                <a:spcPct val="150000"/>
              </a:lnSpc>
              <a:spcBef>
                <a:spcPts val="0"/>
              </a:spcBef>
              <a:spcAft>
                <a:spcPts val="0"/>
              </a:spcAft>
              <a:buSzPts val="1520"/>
              <a:buChar char="•"/>
            </a:pPr>
            <a:r>
              <a:rPr lang="en-US" sz="1520"/>
              <a:t>Completed ballot in an envelope to a Ballot Counter.</a:t>
            </a:r>
            <a:endParaRPr/>
          </a:p>
          <a:p>
            <a:pPr indent="-153670" lvl="1" marL="514350" rtl="0" algn="l">
              <a:lnSpc>
                <a:spcPct val="150000"/>
              </a:lnSpc>
              <a:spcBef>
                <a:spcPts val="0"/>
              </a:spcBef>
              <a:spcAft>
                <a:spcPts val="0"/>
              </a:spcAft>
              <a:buSzPts val="1520"/>
              <a:buChar char="•"/>
            </a:pPr>
            <a:r>
              <a:rPr lang="en-US" sz="1520"/>
              <a:t>Discard and destroy the top portion the judge’s guide and ballot away from the contest venue.</a:t>
            </a:r>
            <a:endParaRPr/>
          </a:p>
          <a:p>
            <a:pPr indent="-153670" lvl="1" marL="514350" rtl="0" algn="l">
              <a:lnSpc>
                <a:spcPct val="150000"/>
              </a:lnSpc>
              <a:spcBef>
                <a:spcPts val="0"/>
              </a:spcBef>
              <a:spcAft>
                <a:spcPts val="0"/>
              </a:spcAft>
              <a:buSzPts val="1520"/>
              <a:buChar char="•"/>
            </a:pPr>
            <a:r>
              <a:rPr b="1" lang="en-US" sz="1520"/>
              <a:t>DO NOT </a:t>
            </a:r>
            <a:r>
              <a:rPr lang="en-US" sz="1520"/>
              <a:t>share your ballot results with anyone.</a:t>
            </a:r>
            <a:endParaRPr/>
          </a:p>
          <a:p>
            <a:pPr indent="-153670" lvl="1" marL="514350" rtl="0" algn="l">
              <a:lnSpc>
                <a:spcPct val="150000"/>
              </a:lnSpc>
              <a:spcBef>
                <a:spcPts val="0"/>
              </a:spcBef>
              <a:spcAft>
                <a:spcPts val="0"/>
              </a:spcAft>
              <a:buSzPts val="1520"/>
              <a:buChar char="•"/>
            </a:pPr>
            <a:r>
              <a:rPr lang="en-US" sz="1520"/>
              <a:t>The right to launch a protest based on originality.</a:t>
            </a:r>
            <a:endParaRPr/>
          </a:p>
        </p:txBody>
      </p:sp>
      <p:sp>
        <p:nvSpPr>
          <p:cNvPr id="363" name="Google Shape;363;p47"/>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48"/>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Judges Briefing – Ballot Counters</a:t>
            </a:r>
            <a:endParaRPr/>
          </a:p>
        </p:txBody>
      </p:sp>
      <p:sp>
        <p:nvSpPr>
          <p:cNvPr id="369" name="Google Shape;369;p48"/>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a:bodyPr>
          <a:lstStyle/>
          <a:p>
            <a:pPr indent="0" lvl="1" marL="374650" rtl="0" algn="l">
              <a:lnSpc>
                <a:spcPct val="100000"/>
              </a:lnSpc>
              <a:spcBef>
                <a:spcPts val="0"/>
              </a:spcBef>
              <a:spcAft>
                <a:spcPts val="0"/>
              </a:spcAft>
              <a:buClr>
                <a:schemeClr val="dk1"/>
              </a:buClr>
              <a:buSzPts val="1800"/>
              <a:buNone/>
            </a:pPr>
            <a:r>
              <a:rPr b="1" lang="en-US" sz="1800"/>
              <a:t>Review the duties of a ballot counter:</a:t>
            </a:r>
            <a:endParaRPr/>
          </a:p>
          <a:p>
            <a:pPr indent="0" lvl="1" marL="374650" rtl="0" algn="l">
              <a:lnSpc>
                <a:spcPct val="100000"/>
              </a:lnSpc>
              <a:spcBef>
                <a:spcPts val="0"/>
              </a:spcBef>
              <a:spcAft>
                <a:spcPts val="0"/>
              </a:spcAft>
              <a:buClr>
                <a:schemeClr val="dk1"/>
              </a:buClr>
              <a:buSzPts val="2000"/>
              <a:buNone/>
            </a:pPr>
            <a:r>
              <a:t/>
            </a:r>
            <a:endParaRPr b="1"/>
          </a:p>
          <a:p>
            <a:pPr indent="-171450" lvl="3" marL="1200150" rtl="0" algn="l">
              <a:lnSpc>
                <a:spcPct val="100000"/>
              </a:lnSpc>
              <a:spcBef>
                <a:spcPts val="0"/>
              </a:spcBef>
              <a:spcAft>
                <a:spcPts val="0"/>
              </a:spcAft>
              <a:buSzPts val="1800"/>
              <a:buFont typeface="Noto Sans Symbols"/>
              <a:buChar char="●"/>
            </a:pPr>
            <a:r>
              <a:rPr lang="en-US" sz="1800"/>
              <a:t>Provide a listing of voting judges</a:t>
            </a:r>
            <a:endParaRPr sz="1800"/>
          </a:p>
          <a:p>
            <a:pPr indent="-171450" lvl="3" marL="1200150" rtl="0" algn="l">
              <a:lnSpc>
                <a:spcPct val="150000"/>
              </a:lnSpc>
              <a:spcBef>
                <a:spcPts val="0"/>
              </a:spcBef>
              <a:spcAft>
                <a:spcPts val="0"/>
              </a:spcAft>
              <a:buSzPts val="1800"/>
              <a:buFont typeface="Noto Sans Symbols"/>
              <a:buChar char="●"/>
            </a:pPr>
            <a:r>
              <a:rPr lang="en-US" sz="1800"/>
              <a:t>Collecting completed ballots in envelopes from voting judges</a:t>
            </a:r>
            <a:endParaRPr sz="1800"/>
          </a:p>
          <a:p>
            <a:pPr indent="-171450" lvl="3" marL="1200150" rtl="0" algn="l">
              <a:lnSpc>
                <a:spcPct val="100000"/>
              </a:lnSpc>
              <a:spcBef>
                <a:spcPts val="0"/>
              </a:spcBef>
              <a:spcAft>
                <a:spcPts val="0"/>
              </a:spcAft>
              <a:buSzPts val="1800"/>
              <a:buFont typeface="Noto Sans Symbols"/>
              <a:buChar char="●"/>
            </a:pPr>
            <a:r>
              <a:rPr lang="en-US" sz="1800"/>
              <a:t>Counting room procedure – tabulating and computing the results for each contestant on the Counter’s Tally Sheet</a:t>
            </a:r>
            <a:endParaRPr sz="1800"/>
          </a:p>
          <a:p>
            <a:pPr indent="-171450" lvl="3" marL="1200150" rtl="0" algn="l">
              <a:lnSpc>
                <a:spcPct val="150000"/>
              </a:lnSpc>
              <a:spcBef>
                <a:spcPts val="0"/>
              </a:spcBef>
              <a:spcAft>
                <a:spcPts val="0"/>
              </a:spcAft>
              <a:buSzPts val="1800"/>
              <a:buFont typeface="Noto Sans Symbols"/>
              <a:buChar char="●"/>
            </a:pPr>
            <a:r>
              <a:rPr b="1" lang="en-US" sz="1800"/>
              <a:t>DO NOT </a:t>
            </a:r>
            <a:r>
              <a:rPr lang="en-US" sz="1800"/>
              <a:t>share results with anyone</a:t>
            </a:r>
            <a:endParaRPr sz="1800"/>
          </a:p>
          <a:p>
            <a:pPr indent="0" lvl="0" marL="0" rtl="0" algn="l">
              <a:lnSpc>
                <a:spcPct val="90000"/>
              </a:lnSpc>
              <a:spcBef>
                <a:spcPts val="750"/>
              </a:spcBef>
              <a:spcAft>
                <a:spcPts val="0"/>
              </a:spcAft>
              <a:buClr>
                <a:schemeClr val="lt1"/>
              </a:buClr>
              <a:buSzPts val="2800"/>
              <a:buNone/>
            </a:pPr>
            <a:r>
              <a:t/>
            </a:r>
            <a:endParaRPr/>
          </a:p>
        </p:txBody>
      </p:sp>
      <p:pic>
        <p:nvPicPr>
          <p:cNvPr id="370" name="Google Shape;370;p48"/>
          <p:cNvPicPr preferRelativeResize="0"/>
          <p:nvPr/>
        </p:nvPicPr>
        <p:blipFill rotWithShape="1">
          <a:blip r:embed="rId3">
            <a:alphaModFix/>
          </a:blip>
          <a:srcRect b="0" l="0" r="0" t="0"/>
          <a:stretch/>
        </p:blipFill>
        <p:spPr>
          <a:xfrm>
            <a:off x="2816764" y="4430673"/>
            <a:ext cx="2698819" cy="1516393"/>
          </a:xfrm>
          <a:prstGeom prst="rect">
            <a:avLst/>
          </a:prstGeom>
          <a:noFill/>
          <a:ln>
            <a:noFill/>
          </a:ln>
        </p:spPr>
      </p:pic>
      <p:sp>
        <p:nvSpPr>
          <p:cNvPr id="371" name="Google Shape;371;p48"/>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49"/>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Judges Briefing – Timers</a:t>
            </a:r>
            <a:endParaRPr/>
          </a:p>
        </p:txBody>
      </p:sp>
      <p:sp>
        <p:nvSpPr>
          <p:cNvPr id="377" name="Google Shape;377;p49"/>
          <p:cNvSpPr txBox="1"/>
          <p:nvPr>
            <p:ph idx="1" type="body"/>
          </p:nvPr>
        </p:nvSpPr>
        <p:spPr>
          <a:xfrm>
            <a:off x="208450" y="1188074"/>
            <a:ext cx="8735400" cy="4690200"/>
          </a:xfrm>
          <a:prstGeom prst="rect">
            <a:avLst/>
          </a:prstGeom>
          <a:noFill/>
          <a:ln>
            <a:noFill/>
          </a:ln>
        </p:spPr>
        <p:txBody>
          <a:bodyPr anchorCtr="0" anchor="t" bIns="45700" lIns="91425" spcFirstLastPara="1" rIns="91425" wrap="square" tIns="45700">
            <a:normAutofit fontScale="92500" lnSpcReduction="10000"/>
          </a:bodyPr>
          <a:lstStyle/>
          <a:p>
            <a:pPr indent="0" lvl="0" marL="514350" rtl="0" algn="l">
              <a:lnSpc>
                <a:spcPct val="150000"/>
              </a:lnSpc>
              <a:spcBef>
                <a:spcPts val="0"/>
              </a:spcBef>
              <a:spcAft>
                <a:spcPts val="0"/>
              </a:spcAft>
              <a:buNone/>
            </a:pPr>
            <a:r>
              <a:rPr b="1" lang="en-US" sz="1800"/>
              <a:t>Review the duties of a timer:</a:t>
            </a:r>
            <a:endParaRPr/>
          </a:p>
          <a:p>
            <a:pPr indent="-228600" lvl="3" marL="1600200" rtl="0" algn="l">
              <a:lnSpc>
                <a:spcPct val="150000"/>
              </a:lnSpc>
              <a:spcBef>
                <a:spcPts val="0"/>
              </a:spcBef>
              <a:spcAft>
                <a:spcPts val="0"/>
              </a:spcAft>
              <a:buSzPct val="96096"/>
              <a:buFont typeface="Noto Sans Symbols"/>
              <a:buChar char="●"/>
            </a:pPr>
            <a:r>
              <a:rPr lang="en-US"/>
              <a:t>Division of timing roles between two timers</a:t>
            </a:r>
            <a:endParaRPr/>
          </a:p>
          <a:p>
            <a:pPr indent="-228600" lvl="3" marL="1600200" rtl="0" algn="l">
              <a:lnSpc>
                <a:spcPct val="150000"/>
              </a:lnSpc>
              <a:spcBef>
                <a:spcPts val="0"/>
              </a:spcBef>
              <a:spcAft>
                <a:spcPts val="0"/>
              </a:spcAft>
              <a:buSzPct val="96096"/>
              <a:buFont typeface="Noto Sans Symbols"/>
              <a:buChar char="●"/>
            </a:pPr>
            <a:r>
              <a:rPr lang="en-US"/>
              <a:t>The use and display of signaling devices to contestants and contest chair</a:t>
            </a:r>
            <a:endParaRPr/>
          </a:p>
          <a:p>
            <a:pPr indent="-228600" lvl="3" marL="1600200" rtl="0" algn="l">
              <a:lnSpc>
                <a:spcPct val="150000"/>
              </a:lnSpc>
              <a:spcBef>
                <a:spcPts val="0"/>
              </a:spcBef>
              <a:spcAft>
                <a:spcPts val="0"/>
              </a:spcAft>
              <a:buSzPct val="96096"/>
              <a:buFont typeface="Noto Sans Symbols"/>
              <a:buChar char="●"/>
            </a:pPr>
            <a:r>
              <a:rPr lang="en-US"/>
              <a:t>In the event of technical failures of timing devices or equipment</a:t>
            </a:r>
            <a:endParaRPr/>
          </a:p>
          <a:p>
            <a:pPr indent="-228600" lvl="3" marL="1600200" rtl="0" algn="l">
              <a:lnSpc>
                <a:spcPct val="150000"/>
              </a:lnSpc>
              <a:spcBef>
                <a:spcPts val="0"/>
              </a:spcBef>
              <a:spcAft>
                <a:spcPts val="0"/>
              </a:spcAft>
              <a:buSzPct val="96096"/>
              <a:buFont typeface="Noto Sans Symbols"/>
              <a:buChar char="●"/>
            </a:pPr>
            <a:r>
              <a:rPr lang="en-US"/>
              <a:t>Timing guidelines for each contest:</a:t>
            </a:r>
            <a:endParaRPr/>
          </a:p>
          <a:p>
            <a:pPr indent="-228600" lvl="4" marL="2057400" rtl="0" algn="l">
              <a:lnSpc>
                <a:spcPct val="150000"/>
              </a:lnSpc>
              <a:spcBef>
                <a:spcPts val="0"/>
              </a:spcBef>
              <a:spcAft>
                <a:spcPts val="0"/>
              </a:spcAft>
              <a:buSzPct val="128128"/>
              <a:buFont typeface="Noto Sans Symbols"/>
              <a:buChar char="○"/>
            </a:pPr>
            <a:r>
              <a:rPr lang="en-US"/>
              <a:t>When to start timing and when to stop timing</a:t>
            </a:r>
            <a:endParaRPr/>
          </a:p>
          <a:p>
            <a:pPr indent="-228600" lvl="4" marL="2057400" rtl="0" algn="l">
              <a:lnSpc>
                <a:spcPct val="110000"/>
              </a:lnSpc>
              <a:spcBef>
                <a:spcPts val="0"/>
              </a:spcBef>
              <a:spcAft>
                <a:spcPts val="0"/>
              </a:spcAft>
              <a:buSzPct val="128128"/>
              <a:buFont typeface="Noto Sans Symbols"/>
              <a:buChar char="○"/>
            </a:pPr>
            <a:r>
              <a:rPr lang="en-US"/>
              <a:t>Speech contest timing parameters for each type of contest (e.g. International and Table Topics contests)</a:t>
            </a:r>
            <a:endParaRPr/>
          </a:p>
          <a:p>
            <a:pPr indent="-228600" lvl="3" marL="1600200" rtl="0" algn="l">
              <a:lnSpc>
                <a:spcPct val="150000"/>
              </a:lnSpc>
              <a:spcBef>
                <a:spcPts val="0"/>
              </a:spcBef>
              <a:spcAft>
                <a:spcPts val="0"/>
              </a:spcAft>
              <a:buSzPct val="96096"/>
              <a:buFont typeface="Noto Sans Symbols"/>
              <a:buChar char="●"/>
            </a:pPr>
            <a:r>
              <a:rPr lang="en-US"/>
              <a:t>Speaking order of the contestants </a:t>
            </a:r>
            <a:endParaRPr/>
          </a:p>
          <a:p>
            <a:pPr indent="-228600" lvl="3" marL="1600200" rtl="0" algn="l">
              <a:lnSpc>
                <a:spcPct val="100000"/>
              </a:lnSpc>
              <a:spcBef>
                <a:spcPts val="0"/>
              </a:spcBef>
              <a:spcAft>
                <a:spcPts val="0"/>
              </a:spcAft>
              <a:buSzPct val="96096"/>
              <a:buFont typeface="Noto Sans Symbols"/>
              <a:buChar char="●"/>
            </a:pPr>
            <a:r>
              <a:rPr lang="en-US"/>
              <a:t>Recording and completing the Speech Contest Time Record sheet (Item 1175)</a:t>
            </a:r>
            <a:endParaRPr/>
          </a:p>
          <a:p>
            <a:pPr indent="-228600" lvl="3" marL="1600200" rtl="0" algn="l">
              <a:lnSpc>
                <a:spcPct val="160000"/>
              </a:lnSpc>
              <a:spcBef>
                <a:spcPts val="0"/>
              </a:spcBef>
              <a:spcAft>
                <a:spcPts val="0"/>
              </a:spcAft>
              <a:buSzPct val="96096"/>
              <a:buFont typeface="Noto Sans Symbols"/>
              <a:buChar char="●"/>
            </a:pPr>
            <a:r>
              <a:rPr lang="en-US"/>
              <a:t>Submission of the Timing Record Sheet in envelope</a:t>
            </a:r>
            <a:endParaRPr/>
          </a:p>
          <a:p>
            <a:pPr indent="-228600" lvl="3" marL="1600200" rtl="0" algn="l">
              <a:lnSpc>
                <a:spcPct val="160000"/>
              </a:lnSpc>
              <a:spcBef>
                <a:spcPts val="0"/>
              </a:spcBef>
              <a:spcAft>
                <a:spcPts val="0"/>
              </a:spcAft>
              <a:buSzPct val="96096"/>
              <a:buFont typeface="Noto Sans Symbols"/>
              <a:buChar char="●"/>
            </a:pPr>
            <a:r>
              <a:rPr b="1" lang="en-US"/>
              <a:t>DO NOT </a:t>
            </a:r>
            <a:r>
              <a:rPr lang="en-US"/>
              <a:t>share the timing results with anyone</a:t>
            </a:r>
            <a:endParaRPr/>
          </a:p>
          <a:p>
            <a:pPr indent="0" lvl="0" marL="0" rtl="0" algn="l">
              <a:lnSpc>
                <a:spcPct val="90000"/>
              </a:lnSpc>
              <a:spcBef>
                <a:spcPts val="750"/>
              </a:spcBef>
              <a:spcAft>
                <a:spcPts val="0"/>
              </a:spcAft>
              <a:buClr>
                <a:schemeClr val="lt1"/>
              </a:buClr>
              <a:buSzPct val="100000"/>
              <a:buNone/>
            </a:pPr>
            <a:r>
              <a:t/>
            </a:r>
            <a:endParaRPr/>
          </a:p>
        </p:txBody>
      </p:sp>
      <p:pic>
        <p:nvPicPr>
          <p:cNvPr id="378" name="Google Shape;378;p49"/>
          <p:cNvPicPr preferRelativeResize="0"/>
          <p:nvPr/>
        </p:nvPicPr>
        <p:blipFill rotWithShape="1">
          <a:blip r:embed="rId3">
            <a:alphaModFix/>
          </a:blip>
          <a:srcRect b="0" l="0" r="0" t="0"/>
          <a:stretch/>
        </p:blipFill>
        <p:spPr>
          <a:xfrm>
            <a:off x="7364370" y="4573618"/>
            <a:ext cx="1293780" cy="1293780"/>
          </a:xfrm>
          <a:prstGeom prst="rect">
            <a:avLst/>
          </a:prstGeom>
          <a:noFill/>
          <a:ln>
            <a:noFill/>
          </a:ln>
        </p:spPr>
      </p:pic>
      <p:sp>
        <p:nvSpPr>
          <p:cNvPr id="379" name="Google Shape;379;p49"/>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50"/>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Tiebreaking Judge’s Briefing</a:t>
            </a:r>
            <a:endParaRPr b="1" i="0" sz="2400" u="none" cap="none" strike="noStrike"/>
          </a:p>
        </p:txBody>
      </p:sp>
      <p:sp>
        <p:nvSpPr>
          <p:cNvPr id="385" name="Google Shape;385;p50"/>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fontScale="85000" lnSpcReduction="20000"/>
          </a:bodyPr>
          <a:lstStyle/>
          <a:p>
            <a:pPr indent="-333529" lvl="1" marL="717550" rtl="0" algn="l">
              <a:lnSpc>
                <a:spcPct val="150000"/>
              </a:lnSpc>
              <a:spcBef>
                <a:spcPts val="0"/>
              </a:spcBef>
              <a:spcAft>
                <a:spcPts val="0"/>
              </a:spcAft>
              <a:buSzPct val="108108"/>
              <a:buChar char="•"/>
            </a:pPr>
            <a:r>
              <a:rPr b="1" lang="en-US" sz="1820"/>
              <a:t>Anonymity of the Tiebreaking Judge</a:t>
            </a:r>
            <a:endParaRPr/>
          </a:p>
          <a:p>
            <a:pPr indent="-334610" lvl="3" marL="1631950" rtl="0" algn="l">
              <a:lnSpc>
                <a:spcPct val="100000"/>
              </a:lnSpc>
              <a:spcBef>
                <a:spcPts val="0"/>
              </a:spcBef>
              <a:spcAft>
                <a:spcPts val="0"/>
              </a:spcAft>
              <a:buSzPct val="108108"/>
              <a:buFont typeface="Noto Sans Symbols"/>
              <a:buChar char="▪"/>
            </a:pPr>
            <a:r>
              <a:rPr lang="en-US" sz="1610"/>
              <a:t>The identity of the tiebreaking judge is secret and is only</a:t>
            </a:r>
            <a:endParaRPr/>
          </a:p>
          <a:p>
            <a:pPr indent="0" lvl="3" marL="1289050" rtl="0" algn="l">
              <a:lnSpc>
                <a:spcPct val="100000"/>
              </a:lnSpc>
              <a:spcBef>
                <a:spcPts val="0"/>
              </a:spcBef>
              <a:spcAft>
                <a:spcPts val="0"/>
              </a:spcAft>
              <a:buClr>
                <a:schemeClr val="dk1"/>
              </a:buClr>
              <a:buSzPct val="108108"/>
              <a:buNone/>
            </a:pPr>
            <a:r>
              <a:rPr lang="en-US" sz="1610"/>
              <a:t>        known to the chief judge.</a:t>
            </a:r>
            <a:endParaRPr/>
          </a:p>
          <a:p>
            <a:pPr indent="-334610" lvl="3" marL="1631950" rtl="0" algn="l">
              <a:lnSpc>
                <a:spcPct val="150000"/>
              </a:lnSpc>
              <a:spcBef>
                <a:spcPts val="0"/>
              </a:spcBef>
              <a:spcAft>
                <a:spcPts val="0"/>
              </a:spcAft>
              <a:buSzPct val="108108"/>
              <a:buFont typeface="Noto Sans Symbols"/>
              <a:buChar char="▪"/>
            </a:pPr>
            <a:r>
              <a:rPr lang="en-US" sz="1610"/>
              <a:t>The tiebreaking judge </a:t>
            </a:r>
            <a:r>
              <a:rPr b="1" lang="en-US" sz="1610"/>
              <a:t>DOES NOT </a:t>
            </a:r>
            <a:r>
              <a:rPr lang="en-US" sz="1610"/>
              <a:t>attend judges’ briefing</a:t>
            </a:r>
            <a:endParaRPr/>
          </a:p>
          <a:p>
            <a:pPr indent="-334610" lvl="3" marL="1631950" rtl="0" algn="l">
              <a:lnSpc>
                <a:spcPct val="150000"/>
              </a:lnSpc>
              <a:spcBef>
                <a:spcPts val="0"/>
              </a:spcBef>
              <a:spcAft>
                <a:spcPts val="0"/>
              </a:spcAft>
              <a:buSzPct val="108108"/>
              <a:buFont typeface="Noto Sans Symbols"/>
              <a:buChar char="▪"/>
            </a:pPr>
            <a:r>
              <a:rPr lang="en-US" sz="1610"/>
              <a:t>The chief judge will brief the tiebreaking judge separately</a:t>
            </a:r>
            <a:endParaRPr/>
          </a:p>
          <a:p>
            <a:pPr indent="0" lvl="3" marL="1289050" rtl="0" algn="l">
              <a:lnSpc>
                <a:spcPct val="80000"/>
              </a:lnSpc>
              <a:spcBef>
                <a:spcPts val="0"/>
              </a:spcBef>
              <a:spcAft>
                <a:spcPts val="0"/>
              </a:spcAft>
              <a:buClr>
                <a:schemeClr val="dk1"/>
              </a:buClr>
              <a:buSzPct val="108108"/>
              <a:buNone/>
            </a:pPr>
            <a:r>
              <a:t/>
            </a:r>
            <a:endParaRPr sz="1120"/>
          </a:p>
          <a:p>
            <a:pPr indent="-333529" lvl="1" marL="717550" rtl="0" algn="l">
              <a:lnSpc>
                <a:spcPct val="150000"/>
              </a:lnSpc>
              <a:spcBef>
                <a:spcPts val="0"/>
              </a:spcBef>
              <a:spcAft>
                <a:spcPts val="0"/>
              </a:spcAft>
              <a:buSzPct val="108108"/>
              <a:buChar char="•"/>
            </a:pPr>
            <a:r>
              <a:rPr b="1" lang="en-US" sz="1820"/>
              <a:t>Judge’s Certification of Eligibility and Code of Ethics</a:t>
            </a:r>
            <a:endParaRPr/>
          </a:p>
          <a:p>
            <a:pPr indent="-277460" lvl="3" marL="1574800" rtl="0" algn="l">
              <a:lnSpc>
                <a:spcPct val="100000"/>
              </a:lnSpc>
              <a:spcBef>
                <a:spcPts val="0"/>
              </a:spcBef>
              <a:spcAft>
                <a:spcPts val="0"/>
              </a:spcAft>
              <a:buSzPct val="108108"/>
              <a:buFont typeface="Noto Sans Symbols"/>
              <a:buChar char="▪"/>
            </a:pPr>
            <a:r>
              <a:rPr lang="en-US" sz="1610"/>
              <a:t>The tiebreaking judge receives the Judge’s Certification of Eligibility and Code of Ethics form and MUST complete, sign, date, and return the form to the chief judge.</a:t>
            </a:r>
            <a:endParaRPr/>
          </a:p>
          <a:p>
            <a:pPr indent="0" lvl="1" marL="374650" rtl="0" algn="l">
              <a:lnSpc>
                <a:spcPct val="80000"/>
              </a:lnSpc>
              <a:spcBef>
                <a:spcPts val="0"/>
              </a:spcBef>
              <a:spcAft>
                <a:spcPts val="0"/>
              </a:spcAft>
              <a:buClr>
                <a:schemeClr val="dk1"/>
              </a:buClr>
              <a:buSzPct val="108108"/>
              <a:buNone/>
            </a:pPr>
            <a:r>
              <a:t/>
            </a:r>
            <a:endParaRPr sz="1540"/>
          </a:p>
          <a:p>
            <a:pPr indent="-333529" lvl="1" marL="717550" rtl="0" algn="l">
              <a:lnSpc>
                <a:spcPct val="150000"/>
              </a:lnSpc>
              <a:spcBef>
                <a:spcPts val="0"/>
              </a:spcBef>
              <a:spcAft>
                <a:spcPts val="0"/>
              </a:spcAft>
              <a:buSzPct val="108108"/>
              <a:buChar char="•"/>
            </a:pPr>
            <a:r>
              <a:rPr b="1" lang="en-US" sz="1820"/>
              <a:t>Tiebreaking Judge’s Guide and Ballot</a:t>
            </a:r>
            <a:endParaRPr/>
          </a:p>
          <a:p>
            <a:pPr indent="-334610" lvl="3" marL="1631950" rtl="0" algn="l">
              <a:lnSpc>
                <a:spcPct val="100000"/>
              </a:lnSpc>
              <a:spcBef>
                <a:spcPts val="0"/>
              </a:spcBef>
              <a:spcAft>
                <a:spcPts val="0"/>
              </a:spcAft>
              <a:buSzPct val="108108"/>
              <a:buFont typeface="Noto Sans Symbols"/>
              <a:buChar char="▪"/>
            </a:pPr>
            <a:r>
              <a:rPr lang="en-US" sz="1610"/>
              <a:t>Before each contest, the chief judge will hand out the appropriate tiebreaking judge’s guide and ballot to the tiebreaking judge for the contest: </a:t>
            </a:r>
            <a:endParaRPr/>
          </a:p>
          <a:p>
            <a:pPr indent="-334610" lvl="3" marL="1631950" rtl="0" algn="l">
              <a:lnSpc>
                <a:spcPct val="150000"/>
              </a:lnSpc>
              <a:spcBef>
                <a:spcPts val="0"/>
              </a:spcBef>
              <a:spcAft>
                <a:spcPts val="0"/>
              </a:spcAft>
              <a:buSzPct val="108108"/>
              <a:buFont typeface="Noto Sans Symbols"/>
              <a:buChar char="▪"/>
            </a:pPr>
            <a:r>
              <a:rPr lang="en-US" sz="1610"/>
              <a:t>Instruct the tiebreaking judge to rank </a:t>
            </a:r>
            <a:r>
              <a:rPr b="1" lang="en-US" sz="1610" u="sng"/>
              <a:t>ALL</a:t>
            </a:r>
            <a:r>
              <a:rPr lang="en-US" sz="1610"/>
              <a:t> CONTESTANTS in placement order </a:t>
            </a:r>
            <a:endParaRPr/>
          </a:p>
          <a:p>
            <a:pPr indent="-334610" lvl="3" marL="1631950" rtl="0" algn="l">
              <a:lnSpc>
                <a:spcPct val="150000"/>
              </a:lnSpc>
              <a:spcBef>
                <a:spcPts val="0"/>
              </a:spcBef>
              <a:spcAft>
                <a:spcPts val="0"/>
              </a:spcAft>
              <a:buSzPct val="108108"/>
              <a:buFont typeface="Noto Sans Symbols"/>
              <a:buChar char="▪"/>
            </a:pPr>
            <a:r>
              <a:rPr lang="en-US" sz="1610"/>
              <a:t>The chief judge will personally collect the tiebreaking judge’s ballot</a:t>
            </a:r>
            <a:endParaRPr/>
          </a:p>
          <a:p>
            <a:pPr indent="-334971" lvl="3" marL="1631950" rtl="0" algn="l">
              <a:lnSpc>
                <a:spcPct val="150000"/>
              </a:lnSpc>
              <a:spcBef>
                <a:spcPts val="0"/>
              </a:spcBef>
              <a:spcAft>
                <a:spcPts val="0"/>
              </a:spcAft>
              <a:buSzPct val="108108"/>
              <a:buFont typeface="Noto Sans Symbols"/>
              <a:buChar char="▪"/>
            </a:pPr>
            <a:r>
              <a:rPr b="1" lang="en-US" sz="1540"/>
              <a:t>DO NOT </a:t>
            </a:r>
            <a:r>
              <a:rPr lang="en-US" sz="1540"/>
              <a:t>share your ballot with anyone</a:t>
            </a:r>
            <a:endParaRPr/>
          </a:p>
          <a:p>
            <a:pPr indent="0" lvl="0" marL="0" rtl="0" algn="l">
              <a:lnSpc>
                <a:spcPct val="90000"/>
              </a:lnSpc>
              <a:spcBef>
                <a:spcPts val="750"/>
              </a:spcBef>
              <a:spcAft>
                <a:spcPts val="0"/>
              </a:spcAft>
              <a:buClr>
                <a:schemeClr val="lt1"/>
              </a:buClr>
              <a:buSzPct val="100000"/>
              <a:buNone/>
            </a:pPr>
            <a:r>
              <a:t/>
            </a:r>
            <a:endParaRPr/>
          </a:p>
        </p:txBody>
      </p:sp>
      <p:pic>
        <p:nvPicPr>
          <p:cNvPr id="386" name="Google Shape;386;p50"/>
          <p:cNvPicPr preferRelativeResize="0"/>
          <p:nvPr/>
        </p:nvPicPr>
        <p:blipFill rotWithShape="1">
          <a:blip r:embed="rId3">
            <a:alphaModFix/>
          </a:blip>
          <a:srcRect b="0" l="0" r="0" t="0"/>
          <a:stretch/>
        </p:blipFill>
        <p:spPr>
          <a:xfrm>
            <a:off x="7315493" y="1520042"/>
            <a:ext cx="1361873" cy="1361873"/>
          </a:xfrm>
          <a:prstGeom prst="rect">
            <a:avLst/>
          </a:prstGeom>
          <a:noFill/>
          <a:ln>
            <a:noFill/>
          </a:ln>
        </p:spPr>
      </p:pic>
      <p:sp>
        <p:nvSpPr>
          <p:cNvPr id="387" name="Google Shape;387;p50"/>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51"/>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Protests and Disqualifications</a:t>
            </a:r>
            <a:endParaRPr/>
          </a:p>
        </p:txBody>
      </p:sp>
      <p:sp>
        <p:nvSpPr>
          <p:cNvPr id="393" name="Google Shape;393;p51"/>
          <p:cNvSpPr txBox="1"/>
          <p:nvPr>
            <p:ph idx="1" type="body"/>
          </p:nvPr>
        </p:nvSpPr>
        <p:spPr>
          <a:xfrm>
            <a:off x="208450" y="1520050"/>
            <a:ext cx="8735400" cy="4584900"/>
          </a:xfrm>
          <a:prstGeom prst="rect">
            <a:avLst/>
          </a:prstGeom>
          <a:noFill/>
          <a:ln>
            <a:noFill/>
          </a:ln>
        </p:spPr>
        <p:txBody>
          <a:bodyPr anchorCtr="0" anchor="t" bIns="45700" lIns="91425" spcFirstLastPara="1" rIns="91425" wrap="square" tIns="45700">
            <a:normAutofit fontScale="92500" lnSpcReduction="20000"/>
          </a:bodyPr>
          <a:lstStyle/>
          <a:p>
            <a:pPr indent="0" lvl="1" marL="374650" rtl="0" algn="l">
              <a:lnSpc>
                <a:spcPct val="130000"/>
              </a:lnSpc>
              <a:spcBef>
                <a:spcPts val="0"/>
              </a:spcBef>
              <a:spcAft>
                <a:spcPts val="0"/>
              </a:spcAft>
              <a:buClr>
                <a:schemeClr val="dk1"/>
              </a:buClr>
              <a:buSzPct val="108108"/>
              <a:buNone/>
            </a:pPr>
            <a:r>
              <a:rPr b="1" lang="en-US" sz="1625"/>
              <a:t>Protests</a:t>
            </a:r>
            <a:endParaRPr/>
          </a:p>
          <a:p>
            <a:pPr indent="-323850" lvl="2" marL="1143000" rtl="0" algn="l">
              <a:lnSpc>
                <a:spcPct val="130000"/>
              </a:lnSpc>
              <a:spcBef>
                <a:spcPts val="0"/>
              </a:spcBef>
              <a:spcAft>
                <a:spcPts val="0"/>
              </a:spcAft>
              <a:buSzPct val="108108"/>
              <a:buFont typeface="Noto Sans Symbols"/>
              <a:buChar char="•"/>
            </a:pPr>
            <a:r>
              <a:rPr lang="en-US" sz="1500"/>
              <a:t>Are limited to eligibility, originality and reference to another contestant or another contestant’s speech.</a:t>
            </a:r>
            <a:endParaRPr/>
          </a:p>
          <a:p>
            <a:pPr indent="-323850" lvl="2" marL="1143000" rtl="0" algn="l">
              <a:lnSpc>
                <a:spcPct val="130000"/>
              </a:lnSpc>
              <a:spcBef>
                <a:spcPts val="0"/>
              </a:spcBef>
              <a:spcAft>
                <a:spcPts val="0"/>
              </a:spcAft>
              <a:buSzPct val="108108"/>
              <a:buFont typeface="Noto Sans Symbols"/>
              <a:buChar char="•"/>
            </a:pPr>
            <a:r>
              <a:rPr b="0" lang="en-US" sz="1500"/>
              <a:t>Must only be lodged by voting judges and contestants.</a:t>
            </a:r>
            <a:endParaRPr/>
          </a:p>
          <a:p>
            <a:pPr indent="-323850" lvl="2" marL="1143000" rtl="0" algn="l">
              <a:lnSpc>
                <a:spcPct val="100000"/>
              </a:lnSpc>
              <a:spcBef>
                <a:spcPts val="0"/>
              </a:spcBef>
              <a:spcAft>
                <a:spcPts val="0"/>
              </a:spcAft>
              <a:buSzPct val="108108"/>
              <a:buFont typeface="Noto Sans Symbols"/>
              <a:buChar char="•"/>
            </a:pPr>
            <a:r>
              <a:rPr lang="en-US" sz="1500"/>
              <a:t>Must be lodged with the chief judge and/or contest chair prior to the announcement of the winner and alternate(s).</a:t>
            </a:r>
            <a:endParaRPr/>
          </a:p>
          <a:p>
            <a:pPr indent="-323850" lvl="2" marL="1143000" rtl="0" algn="l">
              <a:lnSpc>
                <a:spcPct val="130000"/>
              </a:lnSpc>
              <a:spcBef>
                <a:spcPts val="0"/>
              </a:spcBef>
              <a:spcAft>
                <a:spcPts val="0"/>
              </a:spcAft>
              <a:buSzPct val="108108"/>
              <a:buFont typeface="Noto Sans Symbols"/>
              <a:buChar char="•"/>
            </a:pPr>
            <a:r>
              <a:rPr b="0" lang="en-US" sz="1500"/>
              <a:t>Cannot be lodged by audience members.</a:t>
            </a:r>
            <a:endParaRPr/>
          </a:p>
          <a:p>
            <a:pPr indent="0" lvl="3" marL="1289050" rtl="0" algn="l">
              <a:lnSpc>
                <a:spcPct val="130000"/>
              </a:lnSpc>
              <a:spcBef>
                <a:spcPts val="0"/>
              </a:spcBef>
              <a:spcAft>
                <a:spcPts val="0"/>
              </a:spcAft>
              <a:buClr>
                <a:schemeClr val="dk1"/>
              </a:buClr>
              <a:buSzPct val="108108"/>
              <a:buNone/>
            </a:pPr>
            <a:r>
              <a:t/>
            </a:r>
            <a:endParaRPr b="0" sz="1000"/>
          </a:p>
          <a:p>
            <a:pPr indent="0" lvl="1" marL="374650" rtl="0" algn="l">
              <a:lnSpc>
                <a:spcPct val="130000"/>
              </a:lnSpc>
              <a:spcBef>
                <a:spcPts val="0"/>
              </a:spcBef>
              <a:spcAft>
                <a:spcPts val="0"/>
              </a:spcAft>
              <a:buClr>
                <a:schemeClr val="dk1"/>
              </a:buClr>
              <a:buSzPct val="108108"/>
              <a:buNone/>
            </a:pPr>
            <a:r>
              <a:rPr b="1" lang="en-US" sz="1625"/>
              <a:t>Disqualifications</a:t>
            </a:r>
            <a:endParaRPr/>
          </a:p>
          <a:p>
            <a:pPr indent="-316706" lvl="2" marL="1143000" rtl="0" algn="l">
              <a:lnSpc>
                <a:spcPct val="150000"/>
              </a:lnSpc>
              <a:spcBef>
                <a:spcPts val="0"/>
              </a:spcBef>
              <a:spcAft>
                <a:spcPts val="0"/>
              </a:spcAft>
              <a:buSzPct val="100000"/>
              <a:buChar char="•"/>
            </a:pPr>
            <a:r>
              <a:rPr b="0" lang="en-US" sz="1500"/>
              <a:t>The contest chair can disqualify a contestant on the basis of eligibility.</a:t>
            </a:r>
            <a:endParaRPr/>
          </a:p>
          <a:p>
            <a:pPr indent="-316706" lvl="2" marL="1143000" rtl="0" algn="l">
              <a:lnSpc>
                <a:spcPct val="150000"/>
              </a:lnSpc>
              <a:spcBef>
                <a:spcPts val="0"/>
              </a:spcBef>
              <a:spcAft>
                <a:spcPts val="0"/>
              </a:spcAft>
              <a:buSzPct val="100000"/>
              <a:buChar char="•"/>
            </a:pPr>
            <a:r>
              <a:rPr b="0" lang="en-US" sz="1500"/>
              <a:t>The chief judge can disqualify a contestant based on timing.</a:t>
            </a:r>
            <a:endParaRPr/>
          </a:p>
          <a:p>
            <a:pPr indent="-316706" lvl="2" marL="1143000" rtl="0" algn="l">
              <a:lnSpc>
                <a:spcPct val="100000"/>
              </a:lnSpc>
              <a:spcBef>
                <a:spcPts val="0"/>
              </a:spcBef>
              <a:spcAft>
                <a:spcPts val="0"/>
              </a:spcAft>
              <a:buSzPct val="100000"/>
              <a:buChar char="•"/>
            </a:pPr>
            <a:r>
              <a:rPr lang="en-US" sz="1500"/>
              <a:t>When a protest is launched for originality, either by a voting judge or contestant, the chief judge will confer with all voting judges in a private meeting room.</a:t>
            </a:r>
            <a:endParaRPr/>
          </a:p>
          <a:p>
            <a:pPr indent="-316706" lvl="2" marL="1143000" rtl="0" algn="l">
              <a:lnSpc>
                <a:spcPct val="100000"/>
              </a:lnSpc>
              <a:spcBef>
                <a:spcPts val="1000"/>
              </a:spcBef>
              <a:spcAft>
                <a:spcPts val="0"/>
              </a:spcAft>
              <a:buSzPct val="100000"/>
              <a:buChar char="•"/>
            </a:pPr>
            <a:r>
              <a:rPr lang="en-US" sz="1500"/>
              <a:t>After discussing the merits of the protest for originality, the contestant in question must be given the opportunity to respond to the voting judges before he/she can be disqualified.</a:t>
            </a:r>
            <a:endParaRPr sz="1500"/>
          </a:p>
          <a:p>
            <a:pPr indent="-316706" lvl="2" marL="1143000" rtl="0" algn="l">
              <a:lnSpc>
                <a:spcPct val="100000"/>
              </a:lnSpc>
              <a:spcBef>
                <a:spcPts val="1000"/>
              </a:spcBef>
              <a:spcAft>
                <a:spcPts val="0"/>
              </a:spcAft>
              <a:buSzPct val="100000"/>
              <a:buChar char="•"/>
            </a:pPr>
            <a:r>
              <a:rPr lang="en-US" sz="1500"/>
              <a:t>After a vote, the majority of voting judges must concur in the decision to disqualify.</a:t>
            </a:r>
            <a:endParaRPr/>
          </a:p>
          <a:p>
            <a:pPr indent="-316706" lvl="2" marL="1143000" rtl="0" algn="l">
              <a:lnSpc>
                <a:spcPct val="130000"/>
              </a:lnSpc>
              <a:spcBef>
                <a:spcPts val="1000"/>
              </a:spcBef>
              <a:spcAft>
                <a:spcPts val="0"/>
              </a:spcAft>
              <a:buSzPct val="100000"/>
              <a:buChar char="•"/>
            </a:pPr>
            <a:r>
              <a:rPr lang="en-US" sz="1500"/>
              <a:t>All decisions of voting judges and qualifying judges are final.</a:t>
            </a:r>
            <a:endParaRPr/>
          </a:p>
          <a:p>
            <a:pPr indent="0" lvl="0" marL="0" rtl="0" algn="l">
              <a:lnSpc>
                <a:spcPct val="90000"/>
              </a:lnSpc>
              <a:spcBef>
                <a:spcPts val="1000"/>
              </a:spcBef>
              <a:spcAft>
                <a:spcPts val="0"/>
              </a:spcAft>
              <a:buClr>
                <a:schemeClr val="lt1"/>
              </a:buClr>
              <a:buSzPct val="100000"/>
              <a:buNone/>
            </a:pPr>
            <a:r>
              <a:t/>
            </a:r>
            <a:endParaRPr/>
          </a:p>
        </p:txBody>
      </p:sp>
      <p:sp>
        <p:nvSpPr>
          <p:cNvPr id="394" name="Google Shape;394;p51"/>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52"/>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50000"/>
              </a:lnSpc>
              <a:spcBef>
                <a:spcPts val="0"/>
              </a:spcBef>
              <a:spcAft>
                <a:spcPts val="0"/>
              </a:spcAft>
              <a:buClr>
                <a:schemeClr val="dk1"/>
              </a:buClr>
              <a:buSzPct val="61728"/>
              <a:buNone/>
            </a:pPr>
            <a:r>
              <a:rPr b="1" lang="en-US" sz="3600">
                <a:solidFill>
                  <a:srgbClr val="FEEE9F"/>
                </a:solidFill>
              </a:rPr>
              <a:t>Oversees Ballot Counting</a:t>
            </a:r>
            <a:endParaRPr b="1">
              <a:solidFill>
                <a:srgbClr val="FEEE9F"/>
              </a:solidFill>
            </a:endParaRPr>
          </a:p>
        </p:txBody>
      </p:sp>
      <p:sp>
        <p:nvSpPr>
          <p:cNvPr id="400" name="Google Shape;400;p52"/>
          <p:cNvSpPr txBox="1"/>
          <p:nvPr>
            <p:ph idx="1" type="body"/>
          </p:nvPr>
        </p:nvSpPr>
        <p:spPr>
          <a:xfrm>
            <a:off x="208450" y="1392742"/>
            <a:ext cx="8735400" cy="4358100"/>
          </a:xfrm>
          <a:prstGeom prst="rect">
            <a:avLst/>
          </a:prstGeom>
          <a:noFill/>
          <a:ln>
            <a:noFill/>
          </a:ln>
        </p:spPr>
        <p:txBody>
          <a:bodyPr anchorCtr="0" anchor="t" bIns="45700" lIns="91425" spcFirstLastPara="1" rIns="91425" wrap="square" tIns="45700">
            <a:normAutofit lnSpcReduction="20000"/>
          </a:bodyPr>
          <a:lstStyle/>
          <a:p>
            <a:pPr indent="0" lvl="0" marL="457200" rtl="0" algn="l">
              <a:lnSpc>
                <a:spcPct val="150000"/>
              </a:lnSpc>
              <a:spcBef>
                <a:spcPts val="0"/>
              </a:spcBef>
              <a:spcAft>
                <a:spcPts val="0"/>
              </a:spcAft>
              <a:buNone/>
            </a:pPr>
            <a:r>
              <a:rPr b="1" lang="en-US" sz="1800"/>
              <a:t>Procession to Counting Room</a:t>
            </a:r>
            <a:endParaRPr/>
          </a:p>
          <a:p>
            <a:pPr indent="-241300" lvl="3" marL="1600200" rtl="0" algn="l">
              <a:lnSpc>
                <a:spcPct val="100000"/>
              </a:lnSpc>
              <a:spcBef>
                <a:spcPts val="500"/>
              </a:spcBef>
              <a:spcAft>
                <a:spcPts val="0"/>
              </a:spcAft>
              <a:buSzPts val="1800"/>
              <a:buFont typeface="Noto Sans Symbols"/>
              <a:buChar char="●"/>
            </a:pPr>
            <a:r>
              <a:rPr lang="en-US"/>
              <a:t>After all the ballots have been collected the chief judge and ballot counters will leave the contest area and proceed to the counting room</a:t>
            </a:r>
            <a:endParaRPr/>
          </a:p>
          <a:p>
            <a:pPr indent="0" lvl="2" marL="720725" rtl="0" algn="l">
              <a:lnSpc>
                <a:spcPct val="100000"/>
              </a:lnSpc>
              <a:spcBef>
                <a:spcPts val="500"/>
              </a:spcBef>
              <a:spcAft>
                <a:spcPts val="0"/>
              </a:spcAft>
              <a:buClr>
                <a:schemeClr val="dk1"/>
              </a:buClr>
              <a:buSzPts val="1838"/>
              <a:buNone/>
            </a:pPr>
            <a:r>
              <a:t/>
            </a:r>
            <a:endParaRPr sz="1700"/>
          </a:p>
          <a:p>
            <a:pPr indent="0" lvl="0" marL="514350" rtl="0" algn="l">
              <a:lnSpc>
                <a:spcPct val="100000"/>
              </a:lnSpc>
              <a:spcBef>
                <a:spcPts val="500"/>
              </a:spcBef>
              <a:spcAft>
                <a:spcPts val="0"/>
              </a:spcAft>
              <a:buNone/>
            </a:pPr>
            <a:r>
              <a:rPr b="1" lang="en-US" sz="1800"/>
              <a:t>Overseeing of Counting Process</a:t>
            </a:r>
            <a:endParaRPr/>
          </a:p>
          <a:p>
            <a:pPr indent="0" lvl="2" marL="720725" rtl="0" algn="l">
              <a:lnSpc>
                <a:spcPct val="100000"/>
              </a:lnSpc>
              <a:spcBef>
                <a:spcPts val="500"/>
              </a:spcBef>
              <a:spcAft>
                <a:spcPts val="0"/>
              </a:spcAft>
              <a:buClr>
                <a:schemeClr val="dk1"/>
              </a:buClr>
              <a:buSzPts val="1730"/>
              <a:buNone/>
            </a:pPr>
            <a:r>
              <a:rPr lang="en-US" sz="1600"/>
              <a:t>The</a:t>
            </a:r>
            <a:r>
              <a:rPr b="0" lang="en-US" sz="1600"/>
              <a:t> chief judge oversees the counting process where the ballot counters will:</a:t>
            </a:r>
            <a:endParaRPr/>
          </a:p>
          <a:p>
            <a:pPr indent="-236837" lvl="3" marL="1600200" rtl="0" algn="l">
              <a:lnSpc>
                <a:spcPct val="100000"/>
              </a:lnSpc>
              <a:spcBef>
                <a:spcPts val="500"/>
              </a:spcBef>
              <a:spcAft>
                <a:spcPts val="0"/>
              </a:spcAft>
              <a:buSzPts val="1730"/>
              <a:buFont typeface="Noto Sans Symbols"/>
              <a:buChar char="●"/>
            </a:pPr>
            <a:r>
              <a:rPr lang="en-US"/>
              <a:t>Tabulate the results of the contest using the Counter’s Tally Sheet</a:t>
            </a:r>
            <a:endParaRPr/>
          </a:p>
          <a:p>
            <a:pPr indent="-236837" lvl="3" marL="1600200" rtl="0" algn="l">
              <a:lnSpc>
                <a:spcPct val="100000"/>
              </a:lnSpc>
              <a:spcBef>
                <a:spcPts val="500"/>
              </a:spcBef>
              <a:spcAft>
                <a:spcPts val="0"/>
              </a:spcAft>
              <a:buSzPts val="1730"/>
              <a:buFont typeface="Noto Sans Symbols"/>
              <a:buChar char="●"/>
            </a:pPr>
            <a:r>
              <a:rPr lang="en-US"/>
              <a:t>Sees that all ballots are counted TWICE to ensure accuracy</a:t>
            </a:r>
            <a:endParaRPr/>
          </a:p>
          <a:p>
            <a:pPr indent="-236837" lvl="3" marL="1600200" rtl="0" algn="l">
              <a:lnSpc>
                <a:spcPct val="100000"/>
              </a:lnSpc>
              <a:spcBef>
                <a:spcPts val="500"/>
              </a:spcBef>
              <a:spcAft>
                <a:spcPts val="0"/>
              </a:spcAft>
              <a:buSzPts val="1730"/>
              <a:buFont typeface="Noto Sans Symbols"/>
              <a:buChar char="●"/>
            </a:pPr>
            <a:r>
              <a:rPr lang="en-US"/>
              <a:t>Hand over the Counter’s Tally Sheet to the chief judge after all the results had been tabulated</a:t>
            </a:r>
            <a:endParaRPr/>
          </a:p>
          <a:p>
            <a:pPr indent="0" lvl="0" marL="514350" rtl="0" algn="l">
              <a:lnSpc>
                <a:spcPct val="100000"/>
              </a:lnSpc>
              <a:spcBef>
                <a:spcPts val="500"/>
              </a:spcBef>
              <a:spcAft>
                <a:spcPts val="0"/>
              </a:spcAft>
              <a:buNone/>
            </a:pPr>
            <a:r>
              <a:rPr b="1" lang="en-US" sz="1800"/>
              <a:t>Tiebreaking Judge’s Ballot</a:t>
            </a:r>
            <a:endParaRPr/>
          </a:p>
          <a:p>
            <a:pPr indent="-236837" lvl="3" marL="1600200" rtl="0" algn="l">
              <a:lnSpc>
                <a:spcPct val="100000"/>
              </a:lnSpc>
              <a:spcBef>
                <a:spcPts val="500"/>
              </a:spcBef>
              <a:spcAft>
                <a:spcPts val="0"/>
              </a:spcAft>
              <a:buSzPts val="1730"/>
              <a:buFont typeface="Noto Sans Symbols"/>
              <a:buChar char="●"/>
            </a:pPr>
            <a:r>
              <a:rPr b="0" lang="en-US"/>
              <a:t>In the event of a tie, the chief judge will consult the tiebreaking judge’s ballot to “break” the tie</a:t>
            </a:r>
            <a:endParaRPr/>
          </a:p>
          <a:p>
            <a:pPr indent="0" lvl="0" marL="0" rtl="0" algn="l">
              <a:lnSpc>
                <a:spcPct val="90000"/>
              </a:lnSpc>
              <a:spcBef>
                <a:spcPts val="750"/>
              </a:spcBef>
              <a:spcAft>
                <a:spcPts val="0"/>
              </a:spcAft>
              <a:buClr>
                <a:schemeClr val="lt1"/>
              </a:buClr>
              <a:buSzPts val="2800"/>
              <a:buNone/>
            </a:pPr>
            <a:r>
              <a:t/>
            </a:r>
            <a:endParaRPr/>
          </a:p>
        </p:txBody>
      </p:sp>
      <p:sp>
        <p:nvSpPr>
          <p:cNvPr id="401" name="Google Shape;401;p52"/>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53"/>
          <p:cNvSpPr txBox="1"/>
          <p:nvPr>
            <p:ph type="title"/>
          </p:nvPr>
        </p:nvSpPr>
        <p:spPr>
          <a:xfrm>
            <a:off x="204237" y="568176"/>
            <a:ext cx="8735525" cy="649224"/>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30000"/>
              </a:lnSpc>
              <a:spcBef>
                <a:spcPts val="0"/>
              </a:spcBef>
              <a:spcAft>
                <a:spcPts val="0"/>
              </a:spcAft>
              <a:buClr>
                <a:schemeClr val="dk1"/>
              </a:buClr>
              <a:buSzPct val="62808"/>
              <a:buNone/>
            </a:pPr>
            <a:r>
              <a:rPr b="1" lang="en-US" sz="3600">
                <a:solidFill>
                  <a:srgbClr val="FEEE9F"/>
                </a:solidFill>
              </a:rPr>
              <a:t>Results Form, Winners’ Certificates, and the Notification of Winner</a:t>
            </a:r>
            <a:endParaRPr b="1">
              <a:solidFill>
                <a:srgbClr val="FEEE9F"/>
              </a:solidFill>
            </a:endParaRPr>
          </a:p>
        </p:txBody>
      </p:sp>
      <p:sp>
        <p:nvSpPr>
          <p:cNvPr id="407" name="Google Shape;407;p53"/>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80000"/>
              </a:lnSpc>
              <a:spcBef>
                <a:spcPts val="0"/>
              </a:spcBef>
              <a:spcAft>
                <a:spcPts val="0"/>
              </a:spcAft>
              <a:buClr>
                <a:schemeClr val="dk1"/>
              </a:buClr>
              <a:buSzPct val="108108"/>
              <a:buNone/>
            </a:pPr>
            <a:r>
              <a:t/>
            </a:r>
            <a:endParaRPr b="0" sz="1757"/>
          </a:p>
          <a:p>
            <a:pPr indent="0" lvl="0" marL="0" rtl="0" algn="l">
              <a:lnSpc>
                <a:spcPct val="90000"/>
              </a:lnSpc>
              <a:spcBef>
                <a:spcPts val="0"/>
              </a:spcBef>
              <a:spcAft>
                <a:spcPts val="0"/>
              </a:spcAft>
              <a:buClr>
                <a:schemeClr val="dk1"/>
              </a:buClr>
              <a:buSzPct val="108108"/>
              <a:buNone/>
            </a:pPr>
            <a:r>
              <a:rPr b="0" lang="en-US" sz="1757"/>
              <a:t>        </a:t>
            </a:r>
            <a:r>
              <a:rPr b="0" lang="en-US" sz="1757">
                <a:solidFill>
                  <a:srgbClr val="FEFEFE"/>
                </a:solidFill>
              </a:rPr>
              <a:t>Once all the points are tabulated, entered, and computed on the bottom of the  </a:t>
            </a:r>
            <a:endParaRPr>
              <a:solidFill>
                <a:srgbClr val="FEFEFE"/>
              </a:solidFill>
            </a:endParaRPr>
          </a:p>
          <a:p>
            <a:pPr indent="0" lvl="0" marL="0" rtl="0" algn="l">
              <a:lnSpc>
                <a:spcPct val="90000"/>
              </a:lnSpc>
              <a:spcBef>
                <a:spcPts val="0"/>
              </a:spcBef>
              <a:spcAft>
                <a:spcPts val="0"/>
              </a:spcAft>
              <a:buClr>
                <a:schemeClr val="dk1"/>
              </a:buClr>
              <a:buSzPct val="108108"/>
              <a:buNone/>
            </a:pPr>
            <a:r>
              <a:rPr b="0" lang="en-US" sz="1757">
                <a:solidFill>
                  <a:srgbClr val="FEFEFE"/>
                </a:solidFill>
              </a:rPr>
              <a:t>        counter’s tally sheet, the chief judge will:</a:t>
            </a:r>
            <a:endParaRPr>
              <a:solidFill>
                <a:srgbClr val="FEFEFE"/>
              </a:solidFill>
            </a:endParaRPr>
          </a:p>
          <a:p>
            <a:pPr indent="0" lvl="0" marL="0" rtl="0" algn="l">
              <a:lnSpc>
                <a:spcPct val="90000"/>
              </a:lnSpc>
              <a:spcBef>
                <a:spcPts val="0"/>
              </a:spcBef>
              <a:spcAft>
                <a:spcPts val="0"/>
              </a:spcAft>
              <a:buClr>
                <a:schemeClr val="dk1"/>
              </a:buClr>
              <a:buSzPct val="108108"/>
              <a:buNone/>
            </a:pPr>
            <a:r>
              <a:t/>
            </a:r>
            <a:endParaRPr b="0" sz="1757">
              <a:solidFill>
                <a:srgbClr val="FEFEFE"/>
              </a:solidFill>
            </a:endParaRPr>
          </a:p>
          <a:p>
            <a:pPr indent="-311148" lvl="2" marL="1031875" rtl="0" algn="l">
              <a:lnSpc>
                <a:spcPct val="90000"/>
              </a:lnSpc>
              <a:spcBef>
                <a:spcPts val="0"/>
              </a:spcBef>
              <a:spcAft>
                <a:spcPts val="0"/>
              </a:spcAft>
              <a:buClr>
                <a:srgbClr val="FEFEFE"/>
              </a:buClr>
              <a:buSzPct val="108108"/>
              <a:buChar char="•"/>
            </a:pPr>
            <a:r>
              <a:rPr b="0" lang="en-US" sz="1757">
                <a:solidFill>
                  <a:srgbClr val="FEFEFE"/>
                </a:solidFill>
              </a:rPr>
              <a:t>Record the full names of the winners in reverse order on the Results Form </a:t>
            </a:r>
            <a:endParaRPr>
              <a:solidFill>
                <a:srgbClr val="FEFEFE"/>
              </a:solidFill>
            </a:endParaRPr>
          </a:p>
          <a:p>
            <a:pPr indent="0" lvl="2" marL="720725" rtl="0" algn="l">
              <a:lnSpc>
                <a:spcPct val="90000"/>
              </a:lnSpc>
              <a:spcBef>
                <a:spcPts val="0"/>
              </a:spcBef>
              <a:spcAft>
                <a:spcPts val="0"/>
              </a:spcAft>
              <a:buClr>
                <a:schemeClr val="dk1"/>
              </a:buClr>
              <a:buSzPct val="108108"/>
              <a:buNone/>
            </a:pPr>
            <a:r>
              <a:t/>
            </a:r>
            <a:endParaRPr b="0" sz="1757">
              <a:solidFill>
                <a:srgbClr val="FEFEFE"/>
              </a:solidFill>
            </a:endParaRPr>
          </a:p>
          <a:p>
            <a:pPr indent="-311148" lvl="2" marL="1031875" rtl="0" algn="l">
              <a:lnSpc>
                <a:spcPct val="90000"/>
              </a:lnSpc>
              <a:spcBef>
                <a:spcPts val="0"/>
              </a:spcBef>
              <a:spcAft>
                <a:spcPts val="0"/>
              </a:spcAft>
              <a:buClr>
                <a:srgbClr val="FEFEFE"/>
              </a:buClr>
              <a:buSzPct val="108108"/>
              <a:buChar char="•"/>
            </a:pPr>
            <a:r>
              <a:rPr b="0" lang="en-US" sz="1757">
                <a:solidFill>
                  <a:srgbClr val="FEFEFE"/>
                </a:solidFill>
              </a:rPr>
              <a:t>Record the ranking of all contestants on the Notification of Contest Winner form.</a:t>
            </a:r>
            <a:endParaRPr>
              <a:solidFill>
                <a:srgbClr val="FEFEFE"/>
              </a:solidFill>
            </a:endParaRPr>
          </a:p>
          <a:p>
            <a:pPr indent="0" lvl="2" marL="720725" rtl="0" algn="l">
              <a:lnSpc>
                <a:spcPct val="90000"/>
              </a:lnSpc>
              <a:spcBef>
                <a:spcPts val="0"/>
              </a:spcBef>
              <a:spcAft>
                <a:spcPts val="0"/>
              </a:spcAft>
              <a:buClr>
                <a:schemeClr val="dk1"/>
              </a:buClr>
              <a:buSzPct val="108108"/>
              <a:buNone/>
            </a:pPr>
            <a:r>
              <a:t/>
            </a:r>
            <a:endParaRPr sz="1757">
              <a:solidFill>
                <a:srgbClr val="FEFEFE"/>
              </a:solidFill>
            </a:endParaRPr>
          </a:p>
          <a:p>
            <a:pPr indent="0" lvl="2" marL="720725" rtl="0" algn="l">
              <a:lnSpc>
                <a:spcPct val="90000"/>
              </a:lnSpc>
              <a:spcBef>
                <a:spcPts val="0"/>
              </a:spcBef>
              <a:spcAft>
                <a:spcPts val="0"/>
              </a:spcAft>
              <a:buClr>
                <a:schemeClr val="dk1"/>
              </a:buClr>
              <a:buSzPct val="108108"/>
              <a:buNone/>
            </a:pPr>
            <a:r>
              <a:rPr b="0" lang="en-US" sz="1757">
                <a:solidFill>
                  <a:srgbClr val="FEFEFE"/>
                </a:solidFill>
              </a:rPr>
              <a:t>	  </a:t>
            </a:r>
            <a:r>
              <a:rPr b="0" i="1" lang="en-US" sz="1757">
                <a:solidFill>
                  <a:srgbClr val="FEFEFE"/>
                </a:solidFill>
              </a:rPr>
              <a:t>NB:  The chief judge must submit this form to the contest chair who will be </a:t>
            </a:r>
            <a:endParaRPr>
              <a:solidFill>
                <a:srgbClr val="FEFEFE"/>
              </a:solidFill>
            </a:endParaRPr>
          </a:p>
          <a:p>
            <a:pPr indent="0" lvl="2" marL="720725" rtl="0" algn="l">
              <a:lnSpc>
                <a:spcPct val="90000"/>
              </a:lnSpc>
              <a:spcBef>
                <a:spcPts val="0"/>
              </a:spcBef>
              <a:spcAft>
                <a:spcPts val="0"/>
              </a:spcAft>
              <a:buClr>
                <a:schemeClr val="dk1"/>
              </a:buClr>
              <a:buSzPct val="108108"/>
              <a:buNone/>
            </a:pPr>
            <a:r>
              <a:rPr i="1" lang="en-US" sz="1757">
                <a:solidFill>
                  <a:srgbClr val="FEFEFE"/>
                </a:solidFill>
              </a:rPr>
              <a:t>              </a:t>
            </a:r>
            <a:r>
              <a:rPr b="0" i="1" lang="en-US" sz="1757">
                <a:solidFill>
                  <a:srgbClr val="FEFEFE"/>
                </a:solidFill>
              </a:rPr>
              <a:t>presiding the speech contest at the next level.</a:t>
            </a:r>
            <a:endParaRPr>
              <a:solidFill>
                <a:srgbClr val="FEFEFE"/>
              </a:solidFill>
            </a:endParaRPr>
          </a:p>
          <a:p>
            <a:pPr indent="0" lvl="2" marL="720725" rtl="0" algn="l">
              <a:lnSpc>
                <a:spcPct val="90000"/>
              </a:lnSpc>
              <a:spcBef>
                <a:spcPts val="0"/>
              </a:spcBef>
              <a:spcAft>
                <a:spcPts val="0"/>
              </a:spcAft>
              <a:buClr>
                <a:schemeClr val="dk1"/>
              </a:buClr>
              <a:buSzPct val="108108"/>
              <a:buNone/>
            </a:pPr>
            <a:r>
              <a:t/>
            </a:r>
            <a:endParaRPr b="0" i="1" sz="1757">
              <a:solidFill>
                <a:srgbClr val="FEFEFE"/>
              </a:solidFill>
            </a:endParaRPr>
          </a:p>
          <a:p>
            <a:pPr indent="-311148" lvl="2" marL="1031875" rtl="0" algn="l">
              <a:lnSpc>
                <a:spcPct val="90000"/>
              </a:lnSpc>
              <a:spcBef>
                <a:spcPts val="0"/>
              </a:spcBef>
              <a:spcAft>
                <a:spcPts val="0"/>
              </a:spcAft>
              <a:buClr>
                <a:srgbClr val="FEFEFE"/>
              </a:buClr>
              <a:buSzPct val="108108"/>
              <a:buChar char="•"/>
            </a:pPr>
            <a:r>
              <a:rPr b="0" lang="en-US" sz="1757">
                <a:solidFill>
                  <a:srgbClr val="FEFEFE"/>
                </a:solidFill>
              </a:rPr>
              <a:t>Have a calligrapher complete the winners’ certificates for the first, second, and thir</a:t>
            </a:r>
            <a:r>
              <a:rPr lang="en-US" sz="1757">
                <a:solidFill>
                  <a:srgbClr val="FEFEFE"/>
                </a:solidFill>
              </a:rPr>
              <a:t>d place winners</a:t>
            </a:r>
            <a:endParaRPr b="0" i="1" sz="1757">
              <a:solidFill>
                <a:srgbClr val="FEFEFE"/>
              </a:solidFill>
            </a:endParaRPr>
          </a:p>
          <a:p>
            <a:pPr indent="0" lvl="2" marL="720725" rtl="0" algn="l">
              <a:lnSpc>
                <a:spcPct val="90000"/>
              </a:lnSpc>
              <a:spcBef>
                <a:spcPts val="0"/>
              </a:spcBef>
              <a:spcAft>
                <a:spcPts val="0"/>
              </a:spcAft>
              <a:buClr>
                <a:schemeClr val="dk1"/>
              </a:buClr>
              <a:buSzPct val="108108"/>
              <a:buNone/>
            </a:pPr>
            <a:r>
              <a:t/>
            </a:r>
            <a:endParaRPr b="0" sz="1757">
              <a:solidFill>
                <a:srgbClr val="FEFEFE"/>
              </a:solidFill>
            </a:endParaRPr>
          </a:p>
          <a:p>
            <a:pPr indent="-311148" lvl="2" marL="1031875" rtl="0" algn="l">
              <a:lnSpc>
                <a:spcPct val="90000"/>
              </a:lnSpc>
              <a:spcBef>
                <a:spcPts val="0"/>
              </a:spcBef>
              <a:spcAft>
                <a:spcPts val="0"/>
              </a:spcAft>
              <a:buClr>
                <a:srgbClr val="FEFEFE"/>
              </a:buClr>
              <a:buSzPct val="108108"/>
              <a:buChar char="•"/>
            </a:pPr>
            <a:r>
              <a:rPr lang="en-US" sz="1757">
                <a:solidFill>
                  <a:srgbClr val="FEFEFE"/>
                </a:solidFill>
              </a:rPr>
              <a:t>Re-enter the contest area and confer with the Contest Chair re: any disqualifications (of contestant) from the contest</a:t>
            </a:r>
            <a:endParaRPr>
              <a:solidFill>
                <a:srgbClr val="FEFEFE"/>
              </a:solidFill>
            </a:endParaRPr>
          </a:p>
          <a:p>
            <a:pPr indent="0" lvl="2" marL="720725" rtl="0" algn="l">
              <a:lnSpc>
                <a:spcPct val="90000"/>
              </a:lnSpc>
              <a:spcBef>
                <a:spcPts val="0"/>
              </a:spcBef>
              <a:spcAft>
                <a:spcPts val="0"/>
              </a:spcAft>
              <a:buClr>
                <a:schemeClr val="dk1"/>
              </a:buClr>
              <a:buSzPct val="108108"/>
              <a:buNone/>
            </a:pPr>
            <a:r>
              <a:t/>
            </a:r>
            <a:endParaRPr sz="1757">
              <a:solidFill>
                <a:srgbClr val="FEFEFE"/>
              </a:solidFill>
            </a:endParaRPr>
          </a:p>
          <a:p>
            <a:pPr indent="-311148" lvl="2" marL="1031875" rtl="0" algn="l">
              <a:lnSpc>
                <a:spcPct val="90000"/>
              </a:lnSpc>
              <a:spcBef>
                <a:spcPts val="0"/>
              </a:spcBef>
              <a:spcAft>
                <a:spcPts val="0"/>
              </a:spcAft>
              <a:buClr>
                <a:srgbClr val="FEFEFE"/>
              </a:buClr>
              <a:buSzPct val="108108"/>
              <a:buChar char="•"/>
            </a:pPr>
            <a:r>
              <a:rPr lang="en-US" sz="1757">
                <a:solidFill>
                  <a:srgbClr val="FEFEFE"/>
                </a:solidFill>
              </a:rPr>
              <a:t>Give the Results Form and winners’ certificates to the Contest Chair, which he/she will announce the winner(s)</a:t>
            </a:r>
            <a:endParaRPr>
              <a:solidFill>
                <a:srgbClr val="FEFEFE"/>
              </a:solidFill>
            </a:endParaRPr>
          </a:p>
          <a:p>
            <a:pPr indent="0" lvl="0" marL="0" rtl="0" algn="l">
              <a:lnSpc>
                <a:spcPct val="90000"/>
              </a:lnSpc>
              <a:spcBef>
                <a:spcPts val="750"/>
              </a:spcBef>
              <a:spcAft>
                <a:spcPts val="0"/>
              </a:spcAft>
              <a:buClr>
                <a:schemeClr val="lt1"/>
              </a:buClr>
              <a:buSzPct val="100000"/>
              <a:buNone/>
            </a:pPr>
            <a:r>
              <a:t/>
            </a:r>
            <a:endParaRPr/>
          </a:p>
        </p:txBody>
      </p:sp>
      <p:sp>
        <p:nvSpPr>
          <p:cNvPr id="408" name="Google Shape;408;p5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54"/>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30000"/>
              </a:lnSpc>
              <a:spcBef>
                <a:spcPts val="0"/>
              </a:spcBef>
              <a:spcAft>
                <a:spcPts val="0"/>
              </a:spcAft>
              <a:buClr>
                <a:schemeClr val="dk1"/>
              </a:buClr>
              <a:buSzPct val="62808"/>
              <a:buNone/>
            </a:pPr>
            <a:r>
              <a:rPr b="1" lang="en-US" sz="3600">
                <a:solidFill>
                  <a:srgbClr val="FEEE9F"/>
                </a:solidFill>
              </a:rPr>
              <a:t>Awards Protocol</a:t>
            </a:r>
            <a:endParaRPr b="1">
              <a:solidFill>
                <a:srgbClr val="FEEE9F"/>
              </a:solidFill>
            </a:endParaRPr>
          </a:p>
        </p:txBody>
      </p:sp>
      <p:sp>
        <p:nvSpPr>
          <p:cNvPr id="414" name="Google Shape;414;p54"/>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a:bodyPr>
          <a:lstStyle/>
          <a:p>
            <a:pPr indent="0" lvl="0" marL="49213" rtl="0" algn="ctr">
              <a:lnSpc>
                <a:spcPct val="110000"/>
              </a:lnSpc>
              <a:spcBef>
                <a:spcPts val="0"/>
              </a:spcBef>
              <a:spcAft>
                <a:spcPts val="0"/>
              </a:spcAft>
              <a:buClr>
                <a:srgbClr val="FF0000"/>
              </a:buClr>
              <a:buSzPts val="2500"/>
              <a:buNone/>
            </a:pPr>
            <a:r>
              <a:rPr b="0" lang="en-US" sz="1757"/>
              <a:t>        </a:t>
            </a:r>
            <a:endParaRPr/>
          </a:p>
          <a:p>
            <a:pPr indent="0" lvl="0" marL="49213" rtl="0" algn="l">
              <a:lnSpc>
                <a:spcPct val="110000"/>
              </a:lnSpc>
              <a:spcBef>
                <a:spcPts val="0"/>
              </a:spcBef>
              <a:spcAft>
                <a:spcPts val="0"/>
              </a:spcAft>
              <a:buClr>
                <a:schemeClr val="dk1"/>
              </a:buClr>
              <a:buSzPts val="1900"/>
              <a:buNone/>
            </a:pPr>
            <a:r>
              <a:t/>
            </a:r>
            <a:endParaRPr b="0" sz="1900"/>
          </a:p>
          <a:p>
            <a:pPr indent="0" lvl="1" marL="374650" rtl="0" algn="ctr">
              <a:lnSpc>
                <a:spcPct val="110000"/>
              </a:lnSpc>
              <a:spcBef>
                <a:spcPts val="0"/>
              </a:spcBef>
              <a:spcAft>
                <a:spcPts val="0"/>
              </a:spcAft>
              <a:buClr>
                <a:schemeClr val="dk1"/>
              </a:buClr>
              <a:buSzPts val="1800"/>
              <a:buNone/>
            </a:pPr>
            <a:r>
              <a:rPr b="0" lang="en-US" sz="1800">
                <a:solidFill>
                  <a:srgbClr val="FEFEFE"/>
                </a:solidFill>
              </a:rPr>
              <a:t>***In contests with three or more participants, a third place winner, a second place winner, and a first place winner will be announced</a:t>
            </a:r>
            <a:endParaRPr>
              <a:solidFill>
                <a:srgbClr val="FEFEFE"/>
              </a:solidFill>
            </a:endParaRPr>
          </a:p>
          <a:p>
            <a:pPr indent="0" lvl="1" marL="374650" rtl="0" algn="ctr">
              <a:lnSpc>
                <a:spcPct val="110000"/>
              </a:lnSpc>
              <a:spcBef>
                <a:spcPts val="0"/>
              </a:spcBef>
              <a:spcAft>
                <a:spcPts val="0"/>
              </a:spcAft>
              <a:buClr>
                <a:schemeClr val="dk1"/>
              </a:buClr>
              <a:buSzPts val="1800"/>
              <a:buNone/>
            </a:pPr>
            <a:r>
              <a:t/>
            </a:r>
            <a:endParaRPr b="0" sz="1800">
              <a:solidFill>
                <a:srgbClr val="FEFEFE"/>
              </a:solidFill>
            </a:endParaRPr>
          </a:p>
          <a:p>
            <a:pPr indent="0" lvl="1" marL="374650" rtl="0" algn="ctr">
              <a:lnSpc>
                <a:spcPct val="110000"/>
              </a:lnSpc>
              <a:spcBef>
                <a:spcPts val="0"/>
              </a:spcBef>
              <a:spcAft>
                <a:spcPts val="0"/>
              </a:spcAft>
              <a:buClr>
                <a:schemeClr val="dk1"/>
              </a:buClr>
              <a:buSzPts val="1800"/>
              <a:buNone/>
            </a:pPr>
            <a:r>
              <a:rPr lang="en-US" sz="1800">
                <a:solidFill>
                  <a:srgbClr val="FEFEFE"/>
                </a:solidFill>
              </a:rPr>
              <a:t>**In contests with less than three participants, a second place winner (if applicable) and a first-place winner will be announced</a:t>
            </a:r>
            <a:endParaRPr>
              <a:solidFill>
                <a:srgbClr val="FEFEFE"/>
              </a:solidFill>
            </a:endParaRPr>
          </a:p>
          <a:p>
            <a:pPr indent="0" lvl="1" marL="374650" rtl="0" algn="ctr">
              <a:lnSpc>
                <a:spcPct val="110000"/>
              </a:lnSpc>
              <a:spcBef>
                <a:spcPts val="0"/>
              </a:spcBef>
              <a:spcAft>
                <a:spcPts val="0"/>
              </a:spcAft>
              <a:buClr>
                <a:schemeClr val="dk1"/>
              </a:buClr>
              <a:buSzPts val="1800"/>
              <a:buNone/>
            </a:pPr>
            <a:r>
              <a:t/>
            </a:r>
            <a:endParaRPr sz="1800">
              <a:solidFill>
                <a:srgbClr val="FEFEFE"/>
              </a:solidFill>
            </a:endParaRPr>
          </a:p>
          <a:p>
            <a:pPr indent="0" lvl="1" marL="374650" rtl="0" algn="ctr">
              <a:lnSpc>
                <a:spcPct val="110000"/>
              </a:lnSpc>
              <a:spcBef>
                <a:spcPts val="0"/>
              </a:spcBef>
              <a:spcAft>
                <a:spcPts val="0"/>
              </a:spcAft>
              <a:buClr>
                <a:schemeClr val="dk1"/>
              </a:buClr>
              <a:buSzPts val="1800"/>
              <a:buNone/>
            </a:pPr>
            <a:r>
              <a:rPr b="0" lang="en-US" sz="1800">
                <a:solidFill>
                  <a:srgbClr val="FEFEFE"/>
                </a:solidFill>
              </a:rPr>
              <a:t>*If there is only one contestant, the contestant must be disqualified if he/she does not meet the timing, originality, and/or eligibility requirements</a:t>
            </a:r>
            <a:endParaRPr>
              <a:solidFill>
                <a:srgbClr val="FEFEFE"/>
              </a:solidFill>
            </a:endParaRPr>
          </a:p>
          <a:p>
            <a:pPr indent="0" lvl="0" marL="0" rtl="0" algn="l">
              <a:lnSpc>
                <a:spcPct val="90000"/>
              </a:lnSpc>
              <a:spcBef>
                <a:spcPts val="0"/>
              </a:spcBef>
              <a:spcAft>
                <a:spcPts val="0"/>
              </a:spcAft>
              <a:buClr>
                <a:schemeClr val="dk1"/>
              </a:buClr>
              <a:buSzPts val="1757"/>
              <a:buNone/>
            </a:pPr>
            <a:r>
              <a:t/>
            </a:r>
            <a:endParaRPr>
              <a:solidFill>
                <a:srgbClr val="FEFEFE"/>
              </a:solidFill>
            </a:endParaRPr>
          </a:p>
        </p:txBody>
      </p:sp>
      <p:pic>
        <p:nvPicPr>
          <p:cNvPr descr="A picture containing light, drawing&#10;&#10;Description automatically generated" id="415" name="Google Shape;415;p54"/>
          <p:cNvPicPr preferRelativeResize="0"/>
          <p:nvPr/>
        </p:nvPicPr>
        <p:blipFill rotWithShape="1">
          <a:blip r:embed="rId3">
            <a:alphaModFix/>
          </a:blip>
          <a:srcRect b="0" l="0" r="0" t="0"/>
          <a:stretch/>
        </p:blipFill>
        <p:spPr>
          <a:xfrm>
            <a:off x="7842323" y="1195430"/>
            <a:ext cx="725133" cy="649224"/>
          </a:xfrm>
          <a:prstGeom prst="rect">
            <a:avLst/>
          </a:prstGeom>
          <a:noFill/>
          <a:ln>
            <a:noFill/>
          </a:ln>
        </p:spPr>
      </p:pic>
      <p:sp>
        <p:nvSpPr>
          <p:cNvPr id="416" name="Google Shape;416;p54"/>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55"/>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30000"/>
              </a:lnSpc>
              <a:spcBef>
                <a:spcPts val="0"/>
              </a:spcBef>
              <a:spcAft>
                <a:spcPts val="0"/>
              </a:spcAft>
              <a:buClr>
                <a:schemeClr val="dk1"/>
              </a:buClr>
              <a:buSzPct val="62808"/>
              <a:buNone/>
            </a:pPr>
            <a:r>
              <a:rPr b="1" lang="en-US" sz="3600">
                <a:solidFill>
                  <a:srgbClr val="FEEE9F"/>
                </a:solidFill>
              </a:rPr>
              <a:t>Destruction of Ballots and Tally Sheet</a:t>
            </a:r>
            <a:endParaRPr/>
          </a:p>
        </p:txBody>
      </p:sp>
      <p:sp>
        <p:nvSpPr>
          <p:cNvPr id="422" name="Google Shape;422;p55"/>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1757"/>
              <a:buNone/>
            </a:pPr>
            <a:r>
              <a:t/>
            </a:r>
            <a:endParaRPr b="0" sz="1757"/>
          </a:p>
          <a:p>
            <a:pPr indent="-171450" lvl="1" marL="514350" rtl="0" algn="l">
              <a:lnSpc>
                <a:spcPct val="100000"/>
              </a:lnSpc>
              <a:spcBef>
                <a:spcPts val="0"/>
              </a:spcBef>
              <a:spcAft>
                <a:spcPts val="0"/>
              </a:spcAft>
              <a:buSzPts val="1800"/>
              <a:buChar char="•"/>
            </a:pPr>
            <a:r>
              <a:rPr b="0" lang="en-US" sz="1800"/>
              <a:t>The chief judge will keep all ballots and the tally sheet until after the winner is announced.</a:t>
            </a:r>
            <a:endParaRPr/>
          </a:p>
          <a:p>
            <a:pPr indent="0" lvl="0" marL="171450" rtl="0" algn="l">
              <a:lnSpc>
                <a:spcPct val="100000"/>
              </a:lnSpc>
              <a:spcBef>
                <a:spcPts val="0"/>
              </a:spcBef>
              <a:spcAft>
                <a:spcPts val="0"/>
              </a:spcAft>
              <a:buNone/>
            </a:pPr>
            <a:r>
              <a:t/>
            </a:r>
            <a:endParaRPr sz="1800"/>
          </a:p>
          <a:p>
            <a:pPr indent="-171450" lvl="1" marL="514350" rtl="0" algn="l">
              <a:lnSpc>
                <a:spcPct val="100000"/>
              </a:lnSpc>
              <a:spcBef>
                <a:spcPts val="0"/>
              </a:spcBef>
              <a:spcAft>
                <a:spcPts val="0"/>
              </a:spcAft>
              <a:buSzPts val="1800"/>
              <a:buChar char="•"/>
            </a:pPr>
            <a:r>
              <a:rPr b="0" lang="en-US" sz="1800"/>
              <a:t>After the winners have been announced, the chief judge will discreetly destroy all ballots, the time record sheet, and the counter’s tally sheet.</a:t>
            </a:r>
            <a:endParaRPr/>
          </a:p>
          <a:p>
            <a:pPr indent="0" lvl="0" marL="0" rtl="0" algn="l">
              <a:lnSpc>
                <a:spcPct val="90000"/>
              </a:lnSpc>
              <a:spcBef>
                <a:spcPts val="750"/>
              </a:spcBef>
              <a:spcAft>
                <a:spcPts val="0"/>
              </a:spcAft>
              <a:buClr>
                <a:schemeClr val="lt1"/>
              </a:buClr>
              <a:buSzPts val="2800"/>
              <a:buNone/>
            </a:pPr>
            <a:r>
              <a:t/>
            </a:r>
            <a:endParaRPr/>
          </a:p>
        </p:txBody>
      </p:sp>
      <p:pic>
        <p:nvPicPr>
          <p:cNvPr descr="A picture containing light, drawing&#10;&#10;Description automatically generated" id="423" name="Google Shape;423;p55"/>
          <p:cNvPicPr preferRelativeResize="0"/>
          <p:nvPr/>
        </p:nvPicPr>
        <p:blipFill rotWithShape="1">
          <a:blip r:embed="rId3">
            <a:alphaModFix/>
          </a:blip>
          <a:srcRect b="0" l="0" r="0" t="0"/>
          <a:stretch/>
        </p:blipFill>
        <p:spPr>
          <a:xfrm>
            <a:off x="7842323" y="1195430"/>
            <a:ext cx="725133" cy="649224"/>
          </a:xfrm>
          <a:prstGeom prst="rect">
            <a:avLst/>
          </a:prstGeom>
          <a:noFill/>
          <a:ln>
            <a:noFill/>
          </a:ln>
        </p:spPr>
      </p:pic>
      <p:pic>
        <p:nvPicPr>
          <p:cNvPr descr="A drawing of a face&#10;&#10;Description automatically generated" id="424" name="Google Shape;424;p55"/>
          <p:cNvPicPr preferRelativeResize="0"/>
          <p:nvPr/>
        </p:nvPicPr>
        <p:blipFill rotWithShape="1">
          <a:blip r:embed="rId4">
            <a:alphaModFix/>
          </a:blip>
          <a:srcRect b="0" l="0" r="0" t="0"/>
          <a:stretch/>
        </p:blipFill>
        <p:spPr>
          <a:xfrm>
            <a:off x="3634611" y="3883510"/>
            <a:ext cx="1874778" cy="1798601"/>
          </a:xfrm>
          <a:prstGeom prst="rect">
            <a:avLst/>
          </a:prstGeom>
          <a:noFill/>
          <a:ln>
            <a:noFill/>
          </a:ln>
        </p:spPr>
      </p:pic>
      <p:sp>
        <p:nvSpPr>
          <p:cNvPr id="425" name="Google Shape;425;p55"/>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38"/>
          <p:cNvSpPr txBox="1"/>
          <p:nvPr>
            <p:ph type="title"/>
          </p:nvPr>
        </p:nvSpPr>
        <p:spPr>
          <a:xfrm>
            <a:off x="208450" y="293875"/>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3600"/>
              <a:buNone/>
            </a:pPr>
            <a:r>
              <a:rPr lang="en-US"/>
              <a:t>Introduction</a:t>
            </a:r>
            <a:endParaRPr/>
          </a:p>
        </p:txBody>
      </p:sp>
      <p:sp>
        <p:nvSpPr>
          <p:cNvPr id="292" name="Google Shape;292;p38"/>
          <p:cNvSpPr/>
          <p:nvPr/>
        </p:nvSpPr>
        <p:spPr>
          <a:xfrm>
            <a:off x="767520" y="1174899"/>
            <a:ext cx="3698914" cy="4903172"/>
          </a:xfrm>
          <a:prstGeom prst="roundRect">
            <a:avLst>
              <a:gd fmla="val 862" name="adj"/>
            </a:avLst>
          </a:pr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350">
              <a:solidFill>
                <a:schemeClr val="lt1"/>
              </a:solidFill>
              <a:latin typeface="Arial"/>
              <a:ea typeface="Arial"/>
              <a:cs typeface="Arial"/>
              <a:sym typeface="Arial"/>
            </a:endParaRPr>
          </a:p>
        </p:txBody>
      </p:sp>
      <p:sp>
        <p:nvSpPr>
          <p:cNvPr id="293" name="Google Shape;293;p38"/>
          <p:cNvSpPr txBox="1"/>
          <p:nvPr/>
        </p:nvSpPr>
        <p:spPr>
          <a:xfrm>
            <a:off x="978652" y="1411781"/>
            <a:ext cx="3067074" cy="40344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Arial"/>
                <a:ea typeface="Arial"/>
                <a:cs typeface="Arial"/>
                <a:sym typeface="Arial"/>
              </a:rPr>
              <a:t>Purpose of Toastmasters speech contests:</a:t>
            </a:r>
            <a:endParaRPr/>
          </a:p>
          <a:p>
            <a:pPr indent="-285750" lvl="0" marL="285750" marR="0" rtl="0" algn="l">
              <a:spcBef>
                <a:spcPts val="450"/>
              </a:spcBef>
              <a:spcAft>
                <a:spcPts val="0"/>
              </a:spcAft>
              <a:buClr>
                <a:schemeClr val="lt1"/>
              </a:buClr>
              <a:buSzPts val="1800"/>
              <a:buFont typeface="Arial"/>
              <a:buChar char="•"/>
            </a:pPr>
            <a:r>
              <a:rPr lang="en-US" sz="1800">
                <a:solidFill>
                  <a:schemeClr val="lt1"/>
                </a:solidFill>
                <a:latin typeface="Arial"/>
                <a:ea typeface="Arial"/>
                <a:cs typeface="Arial"/>
                <a:sym typeface="Arial"/>
              </a:rPr>
              <a:t>Provide competitive speaking experience for Toastmasters members</a:t>
            </a:r>
            <a:endParaRPr/>
          </a:p>
          <a:p>
            <a:pPr indent="-285750" lvl="0" marL="285750" marR="0" rtl="0" algn="l">
              <a:spcBef>
                <a:spcPts val="0"/>
              </a:spcBef>
              <a:spcAft>
                <a:spcPts val="0"/>
              </a:spcAft>
              <a:buClr>
                <a:schemeClr val="lt1"/>
              </a:buClr>
              <a:buSzPts val="1800"/>
              <a:buFont typeface="Arial"/>
              <a:buChar char="•"/>
            </a:pPr>
            <a:r>
              <a:rPr lang="en-US" sz="1800">
                <a:solidFill>
                  <a:schemeClr val="lt1"/>
                </a:solidFill>
                <a:latin typeface="Arial"/>
                <a:ea typeface="Arial"/>
                <a:cs typeface="Arial"/>
                <a:sym typeface="Arial"/>
              </a:rPr>
              <a:t>Provide interesting education programs for members and the public</a:t>
            </a:r>
            <a:endParaRPr/>
          </a:p>
          <a:p>
            <a:pPr indent="-285750" lvl="0" marL="285750" marR="0" rtl="0" algn="l">
              <a:spcBef>
                <a:spcPts val="0"/>
              </a:spcBef>
              <a:spcAft>
                <a:spcPts val="0"/>
              </a:spcAft>
              <a:buClr>
                <a:schemeClr val="lt1"/>
              </a:buClr>
              <a:buSzPts val="1800"/>
              <a:buFont typeface="Arial"/>
              <a:buChar char="•"/>
            </a:pPr>
            <a:r>
              <a:rPr lang="en-US" sz="1800">
                <a:solidFill>
                  <a:schemeClr val="lt1"/>
                </a:solidFill>
                <a:latin typeface="Arial"/>
                <a:ea typeface="Arial"/>
                <a:cs typeface="Arial"/>
                <a:sym typeface="Arial"/>
              </a:rPr>
              <a:t>Provide the audience an opportunity to learn by observing proficient speakers</a:t>
            </a:r>
            <a:endParaRPr/>
          </a:p>
        </p:txBody>
      </p:sp>
      <p:sp>
        <p:nvSpPr>
          <p:cNvPr id="294" name="Google Shape;294;p38"/>
          <p:cNvSpPr/>
          <p:nvPr/>
        </p:nvSpPr>
        <p:spPr>
          <a:xfrm>
            <a:off x="4466433" y="1174899"/>
            <a:ext cx="3698915" cy="4827868"/>
          </a:xfrm>
          <a:prstGeom prst="roundRect">
            <a:avLst>
              <a:gd fmla="val 862" name="adj"/>
            </a:avLst>
          </a:pr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350">
              <a:solidFill>
                <a:schemeClr val="lt1"/>
              </a:solidFill>
              <a:latin typeface="Arial"/>
              <a:ea typeface="Arial"/>
              <a:cs typeface="Arial"/>
              <a:sym typeface="Arial"/>
            </a:endParaRPr>
          </a:p>
        </p:txBody>
      </p:sp>
      <p:sp>
        <p:nvSpPr>
          <p:cNvPr id="295" name="Google Shape;295;p38"/>
          <p:cNvSpPr txBox="1"/>
          <p:nvPr/>
        </p:nvSpPr>
        <p:spPr>
          <a:xfrm>
            <a:off x="4887140" y="2250005"/>
            <a:ext cx="2857499" cy="267765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400">
                <a:solidFill>
                  <a:schemeClr val="dk1"/>
                </a:solidFill>
                <a:latin typeface="Arial"/>
                <a:ea typeface="Arial"/>
                <a:cs typeface="Arial"/>
                <a:sym typeface="Arial"/>
              </a:rPr>
              <a:t>“Good judging imparts a feeling of fairness to the contestants and the audience and that the right choice was made”</a:t>
            </a:r>
            <a:endParaRPr/>
          </a:p>
        </p:txBody>
      </p:sp>
      <p:sp>
        <p:nvSpPr>
          <p:cNvPr id="296" name="Google Shape;296;p38"/>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56"/>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3600"/>
              <a:buNone/>
            </a:pPr>
            <a:r>
              <a:rPr b="1" lang="en-US" sz="3600"/>
              <a:t>Resources</a:t>
            </a:r>
            <a:endParaRPr>
              <a:solidFill>
                <a:srgbClr val="004061"/>
              </a:solidFill>
            </a:endParaRPr>
          </a:p>
        </p:txBody>
      </p:sp>
      <p:sp>
        <p:nvSpPr>
          <p:cNvPr id="431" name="Google Shape;431;p56"/>
          <p:cNvSpPr txBox="1"/>
          <p:nvPr/>
        </p:nvSpPr>
        <p:spPr>
          <a:xfrm>
            <a:off x="208450" y="1506840"/>
            <a:ext cx="6858000" cy="44331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Carole Murphy, DTM PDD, 604.219.3619 or </a:t>
            </a:r>
            <a:r>
              <a:rPr lang="en-US" sz="1800" u="sng">
                <a:solidFill>
                  <a:schemeClr val="hlink"/>
                </a:solidFill>
                <a:latin typeface="Arial"/>
                <a:ea typeface="Arial"/>
                <a:cs typeface="Arial"/>
                <a:sym typeface="Arial"/>
                <a:hlinkClick r:id="rId3"/>
              </a:rPr>
              <a:t>mjcarol@telus.net</a:t>
            </a:r>
            <a:endParaRPr sz="1800">
              <a:solidFill>
                <a:srgbClr val="004061"/>
              </a:solidFill>
              <a:latin typeface="Arial"/>
              <a:ea typeface="Arial"/>
              <a:cs typeface="Arial"/>
              <a:sym typeface="Arial"/>
            </a:endParaRPr>
          </a:p>
          <a:p>
            <a:pPr indent="-285750" lvl="0" marL="285750" marR="0" rtl="0" algn="l">
              <a:spcBef>
                <a:spcPts val="0"/>
              </a:spcBef>
              <a:spcAft>
                <a:spcPts val="0"/>
              </a:spcAft>
              <a:buClr>
                <a:srgbClr val="004061"/>
              </a:buClr>
              <a:buSzPts val="1800"/>
              <a:buFont typeface="Arial"/>
              <a:buChar char="•"/>
            </a:pPr>
            <a:r>
              <a:rPr lang="en-US" sz="1800" u="sng">
                <a:solidFill>
                  <a:schemeClr val="hlink"/>
                </a:solidFill>
                <a:latin typeface="Arial"/>
                <a:ea typeface="Arial"/>
                <a:cs typeface="Arial"/>
                <a:sym typeface="Arial"/>
                <a:hlinkClick r:id="rId4"/>
              </a:rPr>
              <a:t>Speech Contest Rulebook</a:t>
            </a:r>
            <a:r>
              <a:rPr lang="en-US" sz="1800">
                <a:solidFill>
                  <a:srgbClr val="004061"/>
                </a:solidFill>
                <a:latin typeface="Arial"/>
                <a:ea typeface="Arial"/>
                <a:cs typeface="Arial"/>
                <a:sym typeface="Arial"/>
              </a:rPr>
              <a:t> – July 1, 2024 to June 30, 2025 (1171)</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Toastmasters International Speech Contest Tutorials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Contest Chair Checklist (Rulebook page 26)</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Chief Judge Checklist (Rulebook page 29)</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Speech Contest Judges Training (1190)</a:t>
            </a:r>
            <a:endParaRPr sz="1800">
              <a:solidFill>
                <a:srgbClr val="004061"/>
              </a:solidFill>
              <a:latin typeface="Arial"/>
              <a:ea typeface="Arial"/>
              <a:cs typeface="Arial"/>
              <a:sym typeface="Arial"/>
            </a:endParaRPr>
          </a:p>
          <a:p>
            <a:pPr indent="-285750" lvl="0" marL="285750" marR="0" rtl="0" algn="l">
              <a:spcBef>
                <a:spcPts val="0"/>
              </a:spcBef>
              <a:spcAft>
                <a:spcPts val="0"/>
              </a:spcAft>
              <a:buClr>
                <a:srgbClr val="004061"/>
              </a:buClr>
              <a:buSzPts val="1800"/>
              <a:buChar char="•"/>
            </a:pPr>
            <a:r>
              <a:rPr lang="en-US" sz="1800">
                <a:solidFill>
                  <a:srgbClr val="004061"/>
                </a:solidFill>
              </a:rPr>
              <a:t>International Speech Contest Ballot (1172)</a:t>
            </a:r>
            <a:endParaRPr sz="1800">
              <a:solidFill>
                <a:srgbClr val="004061"/>
              </a:solidFill>
            </a:endParaRPr>
          </a:p>
          <a:p>
            <a:pPr indent="-285750" lvl="0" marL="285750" marR="0" rtl="0" algn="l">
              <a:spcBef>
                <a:spcPts val="0"/>
              </a:spcBef>
              <a:spcAft>
                <a:spcPts val="0"/>
              </a:spcAft>
              <a:buClr>
                <a:srgbClr val="004061"/>
              </a:buClr>
              <a:buSzPts val="1800"/>
              <a:buChar char="•"/>
            </a:pPr>
            <a:r>
              <a:rPr lang="en-US" sz="1800">
                <a:solidFill>
                  <a:srgbClr val="004061"/>
                </a:solidFill>
              </a:rPr>
              <a:t>Table Topics Speech Contest Ballot (1180)</a:t>
            </a:r>
            <a:endParaRPr sz="1800">
              <a:solidFill>
                <a:srgbClr val="004061"/>
              </a:solidFill>
            </a:endParaRPr>
          </a:p>
          <a:p>
            <a:pPr indent="-285750" lvl="0" marL="285750" marR="0" rtl="0" algn="l">
              <a:spcBef>
                <a:spcPts val="0"/>
              </a:spcBef>
              <a:spcAft>
                <a:spcPts val="0"/>
              </a:spcAft>
              <a:buClr>
                <a:srgbClr val="004061"/>
              </a:buClr>
              <a:buSzPts val="1800"/>
              <a:buChar char="•"/>
            </a:pPr>
            <a:r>
              <a:rPr lang="en-US" sz="1800">
                <a:solidFill>
                  <a:srgbClr val="004061"/>
                </a:solidFill>
              </a:rPr>
              <a:t>Online Speech Contest Ballot (1189a)</a:t>
            </a:r>
            <a:endParaRPr sz="1800">
              <a:solidFill>
                <a:srgbClr val="004061"/>
              </a:solidFill>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Speech Contest Article: </a:t>
            </a:r>
            <a:r>
              <a:rPr lang="en-US" sz="1800" u="sng">
                <a:solidFill>
                  <a:srgbClr val="004061"/>
                </a:solidFill>
                <a:latin typeface="Arial"/>
                <a:ea typeface="Arial"/>
                <a:cs typeface="Arial"/>
                <a:sym typeface="Arial"/>
                <a:hlinkClick r:id="rId5">
                  <a:extLst>
                    <a:ext uri="{A12FA001-AC4F-418D-AE19-62706E023703}">
                      <ahyp:hlinkClr val="tx"/>
                    </a:ext>
                  </a:extLst>
                </a:hlinkClick>
              </a:rPr>
              <a:t>https://d96toastmasters.ca/article/contests/speech-contests-2024-2025</a:t>
            </a:r>
            <a:endParaRPr sz="1800">
              <a:solidFill>
                <a:srgbClr val="004061"/>
              </a:solidFill>
              <a:latin typeface="Arial"/>
              <a:ea typeface="Arial"/>
              <a:cs typeface="Arial"/>
              <a:sym typeface="Arial"/>
            </a:endParaRPr>
          </a:p>
          <a:p>
            <a:pPr indent="0" lvl="3" marL="1371600" marR="0" rtl="0" algn="l">
              <a:lnSpc>
                <a:spcPct val="80000"/>
              </a:lnSpc>
              <a:spcBef>
                <a:spcPts val="0"/>
              </a:spcBef>
              <a:spcAft>
                <a:spcPts val="0"/>
              </a:spcAft>
              <a:buClr>
                <a:srgbClr val="000000"/>
              </a:buClr>
              <a:buSzPts val="1500"/>
              <a:buFont typeface="Arial"/>
              <a:buNone/>
            </a:pPr>
            <a:r>
              <a:t/>
            </a:r>
            <a:endParaRPr b="0" i="0" sz="1500" u="none" cap="none" strike="noStrike">
              <a:solidFill>
                <a:schemeClr val="dk1"/>
              </a:solidFill>
              <a:latin typeface="Arial"/>
              <a:ea typeface="Arial"/>
              <a:cs typeface="Arial"/>
              <a:sym typeface="Arial"/>
            </a:endParaRPr>
          </a:p>
          <a:p>
            <a:pPr indent="-171450" lvl="0" marL="285750" marR="0" rtl="0" algn="l">
              <a:spcBef>
                <a:spcPts val="0"/>
              </a:spcBef>
              <a:spcAft>
                <a:spcPts val="0"/>
              </a:spcAft>
              <a:buClr>
                <a:schemeClr val="dk1"/>
              </a:buClr>
              <a:buSzPts val="1800"/>
              <a:buFont typeface="Arial"/>
              <a:buNone/>
            </a:pPr>
            <a:r>
              <a:t/>
            </a:r>
            <a:endParaRPr sz="1800">
              <a:solidFill>
                <a:srgbClr val="004061"/>
              </a:solidFill>
              <a:latin typeface="Arial"/>
              <a:ea typeface="Arial"/>
              <a:cs typeface="Arial"/>
              <a:sym typeface="Arial"/>
            </a:endParaRPr>
          </a:p>
          <a:p>
            <a:pPr indent="-171450" lvl="0" marL="285750" marR="0" rtl="0" algn="l">
              <a:spcBef>
                <a:spcPts val="0"/>
              </a:spcBef>
              <a:spcAft>
                <a:spcPts val="0"/>
              </a:spcAft>
              <a:buClr>
                <a:schemeClr val="dk1"/>
              </a:buClr>
              <a:buSzPts val="1800"/>
              <a:buFont typeface="Arial"/>
              <a:buNone/>
            </a:pPr>
            <a:r>
              <a:t/>
            </a:r>
            <a:endParaRPr sz="1800">
              <a:solidFill>
                <a:srgbClr val="004061"/>
              </a:solidFill>
              <a:latin typeface="Arial"/>
              <a:ea typeface="Arial"/>
              <a:cs typeface="Arial"/>
              <a:sym typeface="Arial"/>
            </a:endParaRPr>
          </a:p>
        </p:txBody>
      </p:sp>
      <p:sp>
        <p:nvSpPr>
          <p:cNvPr id="432" name="Google Shape;432;p56"/>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6" name="Shape 436"/>
        <p:cNvGrpSpPr/>
        <p:nvPr/>
      </p:nvGrpSpPr>
      <p:grpSpPr>
        <a:xfrm>
          <a:off x="0" y="0"/>
          <a:ext cx="0" cy="0"/>
          <a:chOff x="0" y="0"/>
          <a:chExt cx="0" cy="0"/>
        </a:xfrm>
      </p:grpSpPr>
      <p:sp>
        <p:nvSpPr>
          <p:cNvPr id="437" name="Google Shape;437;p57"/>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3600"/>
              <a:buNone/>
            </a:pPr>
            <a:r>
              <a:rPr b="1" lang="en-US" sz="3600"/>
              <a:t>In Summary</a:t>
            </a:r>
            <a:endParaRPr>
              <a:solidFill>
                <a:srgbClr val="004061"/>
              </a:solidFill>
            </a:endParaRPr>
          </a:p>
        </p:txBody>
      </p:sp>
      <p:sp>
        <p:nvSpPr>
          <p:cNvPr id="438" name="Google Shape;438;p57"/>
          <p:cNvSpPr txBox="1"/>
          <p:nvPr/>
        </p:nvSpPr>
        <p:spPr>
          <a:xfrm>
            <a:off x="402088" y="1356233"/>
            <a:ext cx="6858000" cy="28629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Be organized &amp; discreet.</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Connect with the Contest Chair.</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Have all your forms ready to go.</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Align all your judges, ballot counters, and timers.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Have backup judges, timers &amp; ballot counters.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Be very familiar with the Speech Contest Rulebook and other valuable contest resources.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rPr>
              <a:t>A</a:t>
            </a:r>
            <a:r>
              <a:rPr lang="en-US" sz="1800">
                <a:solidFill>
                  <a:srgbClr val="004061"/>
                </a:solidFill>
                <a:latin typeface="Arial"/>
                <a:ea typeface="Arial"/>
                <a:cs typeface="Arial"/>
                <a:sym typeface="Arial"/>
              </a:rPr>
              <a:t>sk for help/assistance.</a:t>
            </a:r>
            <a:endParaRPr/>
          </a:p>
          <a:p>
            <a:pPr indent="-171450" lvl="0" marL="285750" marR="0" rtl="0" algn="l">
              <a:spcBef>
                <a:spcPts val="0"/>
              </a:spcBef>
              <a:spcAft>
                <a:spcPts val="0"/>
              </a:spcAft>
              <a:buClr>
                <a:schemeClr val="dk1"/>
              </a:buClr>
              <a:buSzPts val="1800"/>
              <a:buFont typeface="Arial"/>
              <a:buNone/>
            </a:pPr>
            <a:r>
              <a:t/>
            </a:r>
            <a:endParaRPr sz="1800">
              <a:solidFill>
                <a:srgbClr val="004061"/>
              </a:solidFill>
              <a:latin typeface="Arial"/>
              <a:ea typeface="Arial"/>
              <a:cs typeface="Arial"/>
              <a:sym typeface="Arial"/>
            </a:endParaRPr>
          </a:p>
          <a:p>
            <a:pPr indent="0" lvl="0" marL="0" marR="0" rtl="0" algn="l">
              <a:spcBef>
                <a:spcPts val="0"/>
              </a:spcBef>
              <a:spcAft>
                <a:spcPts val="0"/>
              </a:spcAft>
              <a:buNone/>
            </a:pPr>
            <a:r>
              <a:rPr b="1" lang="en-US" sz="1800">
                <a:solidFill>
                  <a:srgbClr val="772432"/>
                </a:solidFill>
                <a:latin typeface="Arial"/>
                <a:ea typeface="Arial"/>
                <a:cs typeface="Arial"/>
                <a:sym typeface="Arial"/>
              </a:rPr>
              <a:t>Best Wishes and Good Luck with your contest!</a:t>
            </a:r>
            <a:endParaRPr/>
          </a:p>
        </p:txBody>
      </p:sp>
      <p:sp>
        <p:nvSpPr>
          <p:cNvPr id="439" name="Google Shape;439;p57"/>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9"/>
          <p:cNvSpPr txBox="1"/>
          <p:nvPr>
            <p:ph type="title"/>
          </p:nvPr>
        </p:nvSpPr>
        <p:spPr>
          <a:xfrm>
            <a:off x="208450" y="689257"/>
            <a:ext cx="8735525" cy="58091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chemeClr val="dk1"/>
              </a:buClr>
              <a:buSzPct val="100000"/>
              <a:buNone/>
            </a:pPr>
            <a:r>
              <a:rPr lang="en-US" sz="2200">
                <a:solidFill>
                  <a:schemeClr val="dk1"/>
                </a:solidFill>
              </a:rPr>
              <a:t>By the end of this module, you should be able to fulfill your duties and responsibilities as one of the following:</a:t>
            </a:r>
            <a:br>
              <a:rPr lang="en-US">
                <a:solidFill>
                  <a:srgbClr val="004061"/>
                </a:solidFill>
              </a:rPr>
            </a:br>
            <a:br>
              <a:rPr lang="en-US"/>
            </a:br>
            <a:endParaRPr/>
          </a:p>
        </p:txBody>
      </p:sp>
      <p:sp>
        <p:nvSpPr>
          <p:cNvPr id="302" name="Google Shape;302;p39"/>
          <p:cNvSpPr txBox="1"/>
          <p:nvPr/>
        </p:nvSpPr>
        <p:spPr>
          <a:xfrm>
            <a:off x="294510" y="1078028"/>
            <a:ext cx="8160999" cy="532453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004061"/>
                </a:solidFill>
                <a:latin typeface="Arial"/>
                <a:ea typeface="Arial"/>
                <a:cs typeface="Arial"/>
                <a:sym typeface="Arial"/>
              </a:rPr>
              <a:t>The Chief Judge</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Organize and run CLEAN and FAIR speech contests with impartiality</a:t>
            </a:r>
            <a:endParaRPr/>
          </a:p>
          <a:p>
            <a:pPr indent="-107950" lvl="1" marL="742950" marR="0" rtl="0" algn="l">
              <a:spcBef>
                <a:spcPts val="0"/>
              </a:spcBef>
              <a:spcAft>
                <a:spcPts val="0"/>
              </a:spcAft>
              <a:buClr>
                <a:schemeClr val="dk1"/>
              </a:buClr>
              <a:buSzPts val="2800"/>
              <a:buFont typeface="Noto Sans Symbols"/>
              <a:buNone/>
            </a:pPr>
            <a:r>
              <a:t/>
            </a:r>
            <a:endParaRPr b="1" i="0" sz="2800" u="none" cap="none" strike="noStrike">
              <a:solidFill>
                <a:srgbClr val="004061"/>
              </a:solidFill>
              <a:latin typeface="Arial"/>
              <a:ea typeface="Arial"/>
              <a:cs typeface="Arial"/>
              <a:sym typeface="Arial"/>
            </a:endParaRPr>
          </a:p>
          <a:p>
            <a:pPr indent="0" lvl="0" marL="0" marR="0" rtl="0" algn="l">
              <a:spcBef>
                <a:spcPts val="0"/>
              </a:spcBef>
              <a:spcAft>
                <a:spcPts val="0"/>
              </a:spcAft>
              <a:buNone/>
            </a:pPr>
            <a:r>
              <a:rPr b="1" lang="en-US" sz="2800">
                <a:solidFill>
                  <a:srgbClr val="004061"/>
                </a:solidFill>
                <a:latin typeface="Arial"/>
                <a:ea typeface="Arial"/>
                <a:cs typeface="Arial"/>
                <a:sym typeface="Arial"/>
              </a:rPr>
              <a:t>Voting Judge</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Successfully cast a ballot objectively to determine the BEST speaker in the contest to represent your “club” or your “area” or your “division”</a:t>
            </a:r>
            <a:endParaRPr/>
          </a:p>
          <a:p>
            <a:pPr indent="0" lvl="1" marL="457200" marR="0" rtl="0" algn="l">
              <a:spcBef>
                <a:spcPts val="0"/>
              </a:spcBef>
              <a:spcAft>
                <a:spcPts val="0"/>
              </a:spcAft>
              <a:buNone/>
            </a:pPr>
            <a:r>
              <a:t/>
            </a:r>
            <a:endParaRPr b="0" i="0" sz="1800" u="none" cap="none" strike="noStrike">
              <a:solidFill>
                <a:srgbClr val="004061"/>
              </a:solidFill>
              <a:latin typeface="Arial"/>
              <a:ea typeface="Arial"/>
              <a:cs typeface="Arial"/>
              <a:sym typeface="Arial"/>
            </a:endParaRPr>
          </a:p>
          <a:p>
            <a:pPr indent="0" lvl="0" marL="0" marR="0" rtl="0" algn="l">
              <a:spcBef>
                <a:spcPts val="0"/>
              </a:spcBef>
              <a:spcAft>
                <a:spcPts val="0"/>
              </a:spcAft>
              <a:buNone/>
            </a:pPr>
            <a:r>
              <a:rPr b="1" lang="en-US" sz="2800">
                <a:solidFill>
                  <a:srgbClr val="004061"/>
                </a:solidFill>
                <a:latin typeface="Arial"/>
                <a:ea typeface="Arial"/>
                <a:cs typeface="Arial"/>
                <a:sym typeface="Arial"/>
              </a:rPr>
              <a:t>Ballot Counter</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Successfully collect ballots from voting judges </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Tabulate the results from ballots</a:t>
            </a:r>
            <a:endParaRPr/>
          </a:p>
          <a:p>
            <a:pPr indent="-107950" lvl="1" marL="742950" marR="0" rtl="0" algn="l">
              <a:spcBef>
                <a:spcPts val="0"/>
              </a:spcBef>
              <a:spcAft>
                <a:spcPts val="0"/>
              </a:spcAft>
              <a:buClr>
                <a:schemeClr val="dk1"/>
              </a:buClr>
              <a:buSzPts val="2800"/>
              <a:buFont typeface="Noto Sans Symbols"/>
              <a:buNone/>
            </a:pPr>
            <a:r>
              <a:t/>
            </a:r>
            <a:endParaRPr b="1" i="0" sz="2800" u="none" cap="none" strike="noStrike">
              <a:solidFill>
                <a:srgbClr val="004061"/>
              </a:solidFill>
              <a:latin typeface="Arial"/>
              <a:ea typeface="Arial"/>
              <a:cs typeface="Arial"/>
              <a:sym typeface="Arial"/>
            </a:endParaRPr>
          </a:p>
          <a:p>
            <a:pPr indent="0" lvl="0" marL="0" marR="0" rtl="0" algn="l">
              <a:spcBef>
                <a:spcPts val="0"/>
              </a:spcBef>
              <a:spcAft>
                <a:spcPts val="0"/>
              </a:spcAft>
              <a:buNone/>
            </a:pPr>
            <a:r>
              <a:rPr b="1" lang="en-US" sz="2800">
                <a:solidFill>
                  <a:srgbClr val="004061"/>
                </a:solidFill>
                <a:latin typeface="Arial"/>
                <a:ea typeface="Arial"/>
                <a:cs typeface="Arial"/>
                <a:sym typeface="Arial"/>
              </a:rPr>
              <a:t>Timer</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Successfully time and record all speech contestants </a:t>
            </a:r>
            <a:endParaRPr/>
          </a:p>
          <a:p>
            <a:pPr indent="-285750" lvl="1" marL="742950" marR="0" rtl="0" algn="l">
              <a:spcBef>
                <a:spcPts val="0"/>
              </a:spcBef>
              <a:spcAft>
                <a:spcPts val="0"/>
              </a:spcAft>
              <a:buClr>
                <a:srgbClr val="004061"/>
              </a:buClr>
              <a:buSzPts val="1800"/>
              <a:buFont typeface="Noto Sans Symbols"/>
              <a:buChar char="✔"/>
            </a:pPr>
            <a:r>
              <a:rPr b="0" i="0" lang="en-US" sz="1800" u="none" cap="none" strike="noStrike">
                <a:solidFill>
                  <a:srgbClr val="004061"/>
                </a:solidFill>
                <a:latin typeface="Arial"/>
                <a:ea typeface="Arial"/>
                <a:cs typeface="Arial"/>
                <a:sym typeface="Arial"/>
              </a:rPr>
              <a:t>Follow timing conventions for the entire speech contest</a:t>
            </a:r>
            <a:endParaRPr/>
          </a:p>
          <a:p>
            <a:pPr indent="-107950" lvl="1" marL="742950" marR="0" rtl="0" algn="l">
              <a:spcBef>
                <a:spcPts val="0"/>
              </a:spcBef>
              <a:spcAft>
                <a:spcPts val="0"/>
              </a:spcAft>
              <a:buClr>
                <a:schemeClr val="dk1"/>
              </a:buClr>
              <a:buSzPts val="2800"/>
              <a:buFont typeface="Noto Sans Symbols"/>
              <a:buNone/>
            </a:pPr>
            <a:r>
              <a:t/>
            </a:r>
            <a:endParaRPr b="1" i="0" sz="2800" u="none" cap="none" strike="noStrike">
              <a:solidFill>
                <a:schemeClr val="dk1"/>
              </a:solidFill>
              <a:latin typeface="Arial"/>
              <a:ea typeface="Arial"/>
              <a:cs typeface="Arial"/>
              <a:sym typeface="Arial"/>
            </a:endParaRPr>
          </a:p>
        </p:txBody>
      </p:sp>
      <p:sp>
        <p:nvSpPr>
          <p:cNvPr id="303" name="Google Shape;303;p39"/>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40"/>
          <p:cNvSpPr txBox="1"/>
          <p:nvPr/>
        </p:nvSpPr>
        <p:spPr>
          <a:xfrm>
            <a:off x="340892" y="1379243"/>
            <a:ext cx="8462215" cy="34163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rgbClr val="004061"/>
                </a:solidFill>
                <a:latin typeface="Arial"/>
                <a:ea typeface="Arial"/>
                <a:cs typeface="Arial"/>
                <a:sym typeface="Arial"/>
              </a:rPr>
              <a:t>To be a </a:t>
            </a:r>
            <a:r>
              <a:rPr b="1" lang="en-US" sz="1800" u="sng">
                <a:solidFill>
                  <a:srgbClr val="004061"/>
                </a:solidFill>
                <a:latin typeface="Arial"/>
                <a:ea typeface="Arial"/>
                <a:cs typeface="Arial"/>
                <a:sym typeface="Arial"/>
              </a:rPr>
              <a:t>Chief Judge</a:t>
            </a:r>
            <a:r>
              <a:rPr lang="en-US" sz="1800">
                <a:solidFill>
                  <a:srgbClr val="004061"/>
                </a:solidFill>
                <a:latin typeface="Arial"/>
                <a:ea typeface="Arial"/>
                <a:cs typeface="Arial"/>
                <a:sym typeface="Arial"/>
              </a:rPr>
              <a:t>, </a:t>
            </a:r>
            <a:r>
              <a:rPr b="1" lang="en-US" sz="1800" u="sng">
                <a:solidFill>
                  <a:srgbClr val="004061"/>
                </a:solidFill>
                <a:latin typeface="Arial"/>
                <a:ea typeface="Arial"/>
                <a:cs typeface="Arial"/>
                <a:sym typeface="Arial"/>
              </a:rPr>
              <a:t>Voting Judge </a:t>
            </a:r>
            <a:r>
              <a:rPr lang="en-US" sz="1800">
                <a:solidFill>
                  <a:srgbClr val="004061"/>
                </a:solidFill>
                <a:latin typeface="Arial"/>
                <a:ea typeface="Arial"/>
                <a:cs typeface="Arial"/>
                <a:sym typeface="Arial"/>
              </a:rPr>
              <a:t>or </a:t>
            </a:r>
            <a:r>
              <a:rPr b="1" lang="en-US" sz="1800" u="sng">
                <a:solidFill>
                  <a:srgbClr val="004061"/>
                </a:solidFill>
                <a:latin typeface="Arial"/>
                <a:ea typeface="Arial"/>
                <a:cs typeface="Arial"/>
                <a:sym typeface="Arial"/>
              </a:rPr>
              <a:t>Tiebreaking Judge </a:t>
            </a:r>
            <a:r>
              <a:rPr lang="en-US" sz="1800">
                <a:solidFill>
                  <a:srgbClr val="004061"/>
                </a:solidFill>
                <a:latin typeface="Arial"/>
                <a:ea typeface="Arial"/>
                <a:cs typeface="Arial"/>
                <a:sym typeface="Arial"/>
              </a:rPr>
              <a:t>at a Toastmasters speech contest, you must meet the following eligibility requirements:</a:t>
            </a:r>
            <a:endParaRPr/>
          </a:p>
          <a:p>
            <a:pPr indent="0" lvl="0" marL="0" marR="0" rtl="0" algn="l">
              <a:spcBef>
                <a:spcPts val="0"/>
              </a:spcBef>
              <a:spcAft>
                <a:spcPts val="0"/>
              </a:spcAft>
              <a:buNone/>
            </a:pPr>
            <a:r>
              <a:t/>
            </a:r>
            <a:endParaRPr sz="1800">
              <a:solidFill>
                <a:srgbClr val="004061"/>
              </a:solidFill>
              <a:latin typeface="Arial"/>
              <a:ea typeface="Arial"/>
              <a:cs typeface="Arial"/>
              <a:sym typeface="Arial"/>
            </a:endParaRPr>
          </a:p>
          <a:p>
            <a:pPr indent="0" lvl="0" marL="0" marR="0" rtl="0" algn="l">
              <a:spcBef>
                <a:spcPts val="0"/>
              </a:spcBef>
              <a:spcAft>
                <a:spcPts val="0"/>
              </a:spcAft>
              <a:buNone/>
            </a:pPr>
            <a:r>
              <a:rPr b="1" lang="en-US" sz="1800">
                <a:solidFill>
                  <a:srgbClr val="004061"/>
                </a:solidFill>
                <a:latin typeface="Arial"/>
                <a:ea typeface="Arial"/>
                <a:cs typeface="Arial"/>
                <a:sym typeface="Arial"/>
              </a:rPr>
              <a:t>Club Contest:</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Be a paid member</a:t>
            </a:r>
            <a:endParaRPr/>
          </a:p>
          <a:p>
            <a:pPr indent="0" lvl="0" marL="0" marR="0" rtl="0" algn="l">
              <a:spcBef>
                <a:spcPts val="0"/>
              </a:spcBef>
              <a:spcAft>
                <a:spcPts val="0"/>
              </a:spcAft>
              <a:buNone/>
            </a:pPr>
            <a:r>
              <a:t/>
            </a:r>
            <a:endParaRPr sz="1800">
              <a:solidFill>
                <a:srgbClr val="004061"/>
              </a:solidFill>
              <a:latin typeface="Arial"/>
              <a:ea typeface="Arial"/>
              <a:cs typeface="Arial"/>
              <a:sym typeface="Arial"/>
            </a:endParaRPr>
          </a:p>
          <a:p>
            <a:pPr indent="0" lvl="0" marL="0" marR="0" rtl="0" algn="l">
              <a:spcBef>
                <a:spcPts val="0"/>
              </a:spcBef>
              <a:spcAft>
                <a:spcPts val="0"/>
              </a:spcAft>
              <a:buNone/>
            </a:pPr>
            <a:r>
              <a:rPr b="1" lang="en-US" sz="1800">
                <a:solidFill>
                  <a:srgbClr val="004061"/>
                </a:solidFill>
                <a:latin typeface="Arial"/>
                <a:ea typeface="Arial"/>
                <a:cs typeface="Arial"/>
                <a:sym typeface="Arial"/>
              </a:rPr>
              <a:t>Area, Division, or District Contest:</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Be a paid member for a minimum of six months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Completed a minimum of six speech projects in Competent Communicator </a:t>
            </a:r>
            <a:r>
              <a:rPr b="1" i="1" lang="en-US" sz="1800" u="sng">
                <a:solidFill>
                  <a:srgbClr val="004061"/>
                </a:solidFill>
                <a:latin typeface="Arial"/>
                <a:ea typeface="Arial"/>
                <a:cs typeface="Arial"/>
                <a:sym typeface="Arial"/>
              </a:rPr>
              <a:t>OR</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Earn certificates of completion in Levels 1 and 2 of any path in Toastmasters Pathways</a:t>
            </a:r>
            <a:endParaRPr/>
          </a:p>
          <a:p>
            <a:pPr indent="-285750" lvl="0" marL="285750" marR="0" rtl="0" algn="l">
              <a:spcBef>
                <a:spcPts val="0"/>
              </a:spcBef>
              <a:spcAft>
                <a:spcPts val="0"/>
              </a:spcAft>
              <a:buClr>
                <a:srgbClr val="004061"/>
              </a:buClr>
              <a:buSzPts val="1800"/>
              <a:buFont typeface="Arial"/>
              <a:buChar char="•"/>
            </a:pPr>
            <a:r>
              <a:rPr lang="en-US" sz="1800">
                <a:solidFill>
                  <a:srgbClr val="004061"/>
                </a:solidFill>
                <a:latin typeface="Arial"/>
                <a:ea typeface="Arial"/>
                <a:cs typeface="Arial"/>
                <a:sym typeface="Arial"/>
              </a:rPr>
              <a:t>Be physically present at the contest for which you are serving</a:t>
            </a:r>
            <a:endParaRPr b="1" sz="2800">
              <a:solidFill>
                <a:schemeClr val="dk1"/>
              </a:solidFill>
              <a:latin typeface="Arial"/>
              <a:ea typeface="Arial"/>
              <a:cs typeface="Arial"/>
              <a:sym typeface="Arial"/>
            </a:endParaRPr>
          </a:p>
        </p:txBody>
      </p:sp>
      <p:sp>
        <p:nvSpPr>
          <p:cNvPr id="309" name="Google Shape;309;p40"/>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None/>
            </a:pPr>
            <a:r>
              <a:rPr b="1" lang="en-US" sz="3600">
                <a:solidFill>
                  <a:schemeClr val="dk1"/>
                </a:solidFill>
              </a:rPr>
              <a:t>Eligibility Requirements for all Judges</a:t>
            </a:r>
            <a:endParaRPr>
              <a:solidFill>
                <a:schemeClr val="dk1"/>
              </a:solidFill>
            </a:endParaRPr>
          </a:p>
        </p:txBody>
      </p:sp>
      <p:sp>
        <p:nvSpPr>
          <p:cNvPr id="310" name="Google Shape;310;p40"/>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41"/>
          <p:cNvSpPr txBox="1"/>
          <p:nvPr/>
        </p:nvSpPr>
        <p:spPr>
          <a:xfrm>
            <a:off x="340892" y="1379243"/>
            <a:ext cx="8462100" cy="379170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C00000"/>
              </a:buClr>
              <a:buSzPts val="2400"/>
              <a:buFont typeface="Arial"/>
              <a:buNone/>
            </a:pPr>
            <a:r>
              <a:rPr b="1" lang="en-US" sz="1800">
                <a:solidFill>
                  <a:srgbClr val="004061"/>
                </a:solidFill>
                <a:latin typeface="Arial"/>
                <a:ea typeface="Arial"/>
                <a:cs typeface="Arial"/>
                <a:sym typeface="Arial"/>
              </a:rPr>
              <a:t>Responsibilities of the Chief Judge:</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Refer to the 2024-2025 Speech Contest Rulebook and other contest resources.</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Appointment and counsel of voting judges, ballot counters, timers, and a secret tie-breaking judge.</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Judges’ Briefing (voting judges, ballot counters, timers).</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Tie-Breaking Judge’s Briefing.</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Protests and Disqualifications.</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Oversees ballot counting</a:t>
            </a:r>
            <a:r>
              <a:rPr lang="en-US" sz="1800">
                <a:solidFill>
                  <a:schemeClr val="dk1"/>
                </a:solidFill>
              </a:rPr>
              <a:t>.</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Notification of contest winner(s).</a:t>
            </a:r>
            <a:endParaRPr/>
          </a:p>
          <a:p>
            <a:pPr indent="-342900" lvl="0" marL="342900" marR="0" rtl="0" algn="l">
              <a:spcBef>
                <a:spcPts val="500"/>
              </a:spcBef>
              <a:spcAft>
                <a:spcPts val="0"/>
              </a:spcAft>
              <a:buClr>
                <a:schemeClr val="dk1"/>
              </a:buClr>
              <a:buSzPts val="1800"/>
              <a:buFont typeface="Arial"/>
              <a:buAutoNum type="arabicPeriod"/>
            </a:pPr>
            <a:r>
              <a:rPr lang="en-US" sz="1800">
                <a:solidFill>
                  <a:schemeClr val="dk1"/>
                </a:solidFill>
                <a:latin typeface="Arial"/>
                <a:ea typeface="Arial"/>
                <a:cs typeface="Arial"/>
                <a:sym typeface="Arial"/>
              </a:rPr>
              <a:t>Destruction of ballots and tally sheet.</a:t>
            </a:r>
            <a:endParaRPr/>
          </a:p>
        </p:txBody>
      </p:sp>
      <p:sp>
        <p:nvSpPr>
          <p:cNvPr id="316" name="Google Shape;316;p41"/>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3600"/>
              <a:buNone/>
            </a:pPr>
            <a:r>
              <a:rPr b="1" lang="en-US" sz="3600"/>
              <a:t>Training Objectives </a:t>
            </a:r>
            <a:endParaRPr>
              <a:solidFill>
                <a:srgbClr val="004061"/>
              </a:solidFill>
            </a:endParaRPr>
          </a:p>
        </p:txBody>
      </p:sp>
      <p:pic>
        <p:nvPicPr>
          <p:cNvPr descr="A drawing of a cartoon character&#10;&#10;Description automatically generated" id="317" name="Google Shape;317;p41"/>
          <p:cNvPicPr preferRelativeResize="0"/>
          <p:nvPr/>
        </p:nvPicPr>
        <p:blipFill rotWithShape="1">
          <a:blip r:embed="rId3">
            <a:alphaModFix/>
          </a:blip>
          <a:srcRect b="0" l="0" r="0" t="0"/>
          <a:stretch/>
        </p:blipFill>
        <p:spPr>
          <a:xfrm>
            <a:off x="6377441" y="3676216"/>
            <a:ext cx="2247900" cy="2028825"/>
          </a:xfrm>
          <a:prstGeom prst="rect">
            <a:avLst/>
          </a:prstGeom>
          <a:noFill/>
          <a:ln>
            <a:noFill/>
          </a:ln>
        </p:spPr>
      </p:pic>
      <p:sp>
        <p:nvSpPr>
          <p:cNvPr id="318" name="Google Shape;318;p41"/>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42"/>
          <p:cNvSpPr txBox="1"/>
          <p:nvPr/>
        </p:nvSpPr>
        <p:spPr>
          <a:xfrm>
            <a:off x="208450" y="1303939"/>
            <a:ext cx="8462100" cy="4678200"/>
          </a:xfrm>
          <a:prstGeom prst="rect">
            <a:avLst/>
          </a:prstGeom>
          <a:noFill/>
          <a:ln>
            <a:noFill/>
          </a:ln>
        </p:spPr>
        <p:txBody>
          <a:bodyPr anchorCtr="0" anchor="t" bIns="45700" lIns="91425" spcFirstLastPara="1" rIns="91425" wrap="square" tIns="45700">
            <a:spAutoFit/>
          </a:bodyPr>
          <a:lstStyle/>
          <a:p>
            <a:pPr indent="0" lvl="0" marL="84138" marR="0" rtl="0" algn="l">
              <a:lnSpc>
                <a:spcPct val="150000"/>
              </a:lnSpc>
              <a:spcBef>
                <a:spcPts val="0"/>
              </a:spcBef>
              <a:spcAft>
                <a:spcPts val="0"/>
              </a:spcAft>
              <a:buClr>
                <a:srgbClr val="C00000"/>
              </a:buClr>
              <a:buSzPts val="2400"/>
              <a:buFont typeface="Arial"/>
              <a:buNone/>
            </a:pPr>
            <a:r>
              <a:rPr b="1" lang="en-US" sz="1800">
                <a:solidFill>
                  <a:srgbClr val="004061"/>
                </a:solidFill>
                <a:latin typeface="Arial"/>
                <a:ea typeface="Arial"/>
                <a:cs typeface="Arial"/>
                <a:sym typeface="Arial"/>
              </a:rPr>
              <a:t>Responsibilities of a Voting or Tiebreaker Judge</a:t>
            </a:r>
            <a:endParaRPr/>
          </a:p>
          <a:p>
            <a:pPr indent="-311150" lvl="2" marL="1031875" marR="0" rtl="0" algn="l">
              <a:lnSpc>
                <a:spcPct val="10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Know the criteria of the Judge’s Guide and Ballot</a:t>
            </a:r>
            <a:endParaRPr/>
          </a:p>
          <a:p>
            <a:pPr indent="-311150" lvl="2" marL="1031875" marR="0" rtl="0" algn="l">
              <a:lnSpc>
                <a:spcPct val="10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Completion of a valid ballot</a:t>
            </a:r>
            <a:endParaRPr/>
          </a:p>
          <a:p>
            <a:pPr indent="-311150" lvl="2" marL="1031875" marR="0" rtl="0" algn="l">
              <a:lnSpc>
                <a:spcPct val="10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The right to launch a protest</a:t>
            </a:r>
            <a:endParaRPr/>
          </a:p>
          <a:p>
            <a:pPr indent="0" lvl="0" marL="84138" marR="0" rtl="0" algn="l">
              <a:lnSpc>
                <a:spcPct val="100000"/>
              </a:lnSpc>
              <a:spcBef>
                <a:spcPts val="1000"/>
              </a:spcBef>
              <a:spcAft>
                <a:spcPts val="0"/>
              </a:spcAft>
              <a:buClr>
                <a:srgbClr val="C00000"/>
              </a:buClr>
              <a:buSzPts val="2400"/>
              <a:buFont typeface="Arial"/>
              <a:buNone/>
            </a:pPr>
            <a:r>
              <a:rPr lang="en-US" sz="1800">
                <a:solidFill>
                  <a:srgbClr val="C00000"/>
                </a:solidFill>
                <a:latin typeface="Arial"/>
                <a:ea typeface="Arial"/>
                <a:cs typeface="Arial"/>
                <a:sym typeface="Arial"/>
              </a:rPr>
              <a:t>							</a:t>
            </a:r>
            <a:r>
              <a:rPr b="1" lang="en-US" sz="1800">
                <a:solidFill>
                  <a:srgbClr val="004061"/>
                </a:solidFill>
                <a:latin typeface="Arial"/>
                <a:ea typeface="Arial"/>
                <a:cs typeface="Arial"/>
                <a:sym typeface="Arial"/>
              </a:rPr>
              <a:t>Responsibilities of Ballot Counters</a:t>
            </a:r>
            <a:endParaRPr/>
          </a:p>
          <a:p>
            <a:pPr indent="-228600" lvl="8" marL="3886200" marR="0" rtl="0" algn="l">
              <a:lnSpc>
                <a:spcPct val="10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Ballot collection</a:t>
            </a:r>
            <a:endParaRPr/>
          </a:p>
          <a:p>
            <a:pPr indent="-228600" lvl="8" marL="3886200" marR="0" rtl="0" algn="l">
              <a:lnSpc>
                <a:spcPct val="10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Ballot counting process</a:t>
            </a:r>
            <a:endParaRPr/>
          </a:p>
          <a:p>
            <a:pPr indent="0" lvl="2" marL="720725" marR="0" rtl="0" algn="l">
              <a:lnSpc>
                <a:spcPct val="100000"/>
              </a:lnSpc>
              <a:spcBef>
                <a:spcPts val="500"/>
              </a:spcBef>
              <a:spcAft>
                <a:spcPts val="0"/>
              </a:spcAft>
              <a:buClr>
                <a:schemeClr val="dk1"/>
              </a:buClr>
              <a:buSzPts val="2000"/>
              <a:buFont typeface="Arial"/>
              <a:buNone/>
            </a:pPr>
            <a:r>
              <a:t/>
            </a:r>
            <a:endParaRPr b="0" i="0" sz="2000" u="none" cap="none" strike="noStrike">
              <a:solidFill>
                <a:schemeClr val="dk1"/>
              </a:solidFill>
              <a:latin typeface="Arial"/>
              <a:ea typeface="Arial"/>
              <a:cs typeface="Arial"/>
              <a:sym typeface="Arial"/>
            </a:endParaRPr>
          </a:p>
          <a:p>
            <a:pPr indent="0" lvl="0" marL="84138" marR="0" rtl="0" algn="l">
              <a:lnSpc>
                <a:spcPct val="100000"/>
              </a:lnSpc>
              <a:spcBef>
                <a:spcPts val="1000"/>
              </a:spcBef>
              <a:spcAft>
                <a:spcPts val="0"/>
              </a:spcAft>
              <a:buClr>
                <a:srgbClr val="C00000"/>
              </a:buClr>
              <a:buSzPts val="2400"/>
              <a:buFont typeface="Arial"/>
              <a:buNone/>
            </a:pPr>
            <a:r>
              <a:rPr b="1" lang="en-US" sz="1800">
                <a:solidFill>
                  <a:srgbClr val="004061"/>
                </a:solidFill>
                <a:latin typeface="Arial"/>
                <a:ea typeface="Arial"/>
                <a:cs typeface="Arial"/>
                <a:sym typeface="Arial"/>
              </a:rPr>
              <a:t>Responsibilities of Timers</a:t>
            </a:r>
            <a:endParaRPr/>
          </a:p>
          <a:p>
            <a:pPr indent="-311150" lvl="2" marL="1031875"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Timing role</a:t>
            </a:r>
            <a:endParaRPr/>
          </a:p>
          <a:p>
            <a:pPr indent="-311150" lvl="2" marL="1031875"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Timing guidelines </a:t>
            </a:r>
            <a:endParaRPr/>
          </a:p>
          <a:p>
            <a:pPr indent="-311150" lvl="2" marL="1031875" marR="0" rtl="0" algn="l">
              <a:lnSpc>
                <a:spcPct val="90000"/>
              </a:lnSpc>
              <a:spcBef>
                <a:spcPts val="50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Recording of speech times</a:t>
            </a:r>
            <a:endParaRPr/>
          </a:p>
          <a:p>
            <a:pPr indent="-228600" lvl="0" marL="342900" marR="0" rtl="0" algn="l">
              <a:spcBef>
                <a:spcPts val="50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324" name="Google Shape;324;p42"/>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3600"/>
              <a:buNone/>
            </a:pPr>
            <a:r>
              <a:rPr b="1" lang="en-US" sz="3600"/>
              <a:t>More Training Objectives</a:t>
            </a:r>
            <a:endParaRPr>
              <a:solidFill>
                <a:srgbClr val="004061"/>
              </a:solidFill>
            </a:endParaRPr>
          </a:p>
        </p:txBody>
      </p:sp>
      <p:pic>
        <p:nvPicPr>
          <p:cNvPr id="325" name="Google Shape;325;p42"/>
          <p:cNvPicPr preferRelativeResize="0"/>
          <p:nvPr/>
        </p:nvPicPr>
        <p:blipFill rotWithShape="1">
          <a:blip r:embed="rId3">
            <a:alphaModFix/>
          </a:blip>
          <a:srcRect b="0" l="0" r="0" t="0"/>
          <a:stretch/>
        </p:blipFill>
        <p:spPr>
          <a:xfrm>
            <a:off x="1314400" y="3048199"/>
            <a:ext cx="1700895" cy="952501"/>
          </a:xfrm>
          <a:prstGeom prst="rect">
            <a:avLst/>
          </a:prstGeom>
          <a:noFill/>
          <a:ln>
            <a:noFill/>
          </a:ln>
        </p:spPr>
      </p:pic>
      <p:pic>
        <p:nvPicPr>
          <p:cNvPr id="326" name="Google Shape;326;p42"/>
          <p:cNvPicPr preferRelativeResize="0"/>
          <p:nvPr/>
        </p:nvPicPr>
        <p:blipFill rotWithShape="1">
          <a:blip r:embed="rId4">
            <a:alphaModFix/>
          </a:blip>
          <a:srcRect b="0" l="0" r="0" t="0"/>
          <a:stretch/>
        </p:blipFill>
        <p:spPr>
          <a:xfrm>
            <a:off x="5552738" y="4273586"/>
            <a:ext cx="1454383" cy="1527433"/>
          </a:xfrm>
          <a:prstGeom prst="rect">
            <a:avLst/>
          </a:prstGeom>
          <a:noFill/>
          <a:ln>
            <a:noFill/>
          </a:ln>
        </p:spPr>
      </p:pic>
      <p:sp>
        <p:nvSpPr>
          <p:cNvPr id="327" name="Google Shape;327;p42"/>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Judge - Free of Charge Creative Commons Post it Note image" id="328" name="Google Shape;328;p42"/>
          <p:cNvPicPr preferRelativeResize="0"/>
          <p:nvPr/>
        </p:nvPicPr>
        <p:blipFill rotWithShape="1">
          <a:blip r:embed="rId5">
            <a:alphaModFix/>
          </a:blip>
          <a:srcRect b="0" l="20375" r="0" t="0"/>
          <a:stretch/>
        </p:blipFill>
        <p:spPr>
          <a:xfrm>
            <a:off x="6800850" y="1142300"/>
            <a:ext cx="1575249" cy="13189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43"/>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80000"/>
              </a:lnSpc>
              <a:spcBef>
                <a:spcPts val="0"/>
              </a:spcBef>
              <a:spcAft>
                <a:spcPts val="0"/>
              </a:spcAft>
              <a:buClr>
                <a:srgbClr val="000000"/>
              </a:buClr>
              <a:buSzPct val="50154"/>
              <a:buFont typeface="Arial"/>
              <a:buNone/>
            </a:pPr>
            <a:r>
              <a:rPr b="1" i="0" lang="en-US" sz="3600" u="none" cap="none" strike="noStrike">
                <a:solidFill>
                  <a:srgbClr val="FEEE9F"/>
                </a:solidFill>
              </a:rPr>
              <a:t>Speech Contest Rulebook and Other Contest Resources</a:t>
            </a:r>
            <a:endParaRPr/>
          </a:p>
        </p:txBody>
      </p:sp>
      <p:sp>
        <p:nvSpPr>
          <p:cNvPr id="334" name="Google Shape;334;p43"/>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lnSpcReduction="20000"/>
          </a:bodyPr>
          <a:lstStyle/>
          <a:p>
            <a:pPr indent="-323850" lvl="0" marL="457200" marR="0" rtl="0" algn="l">
              <a:lnSpc>
                <a:spcPct val="80000"/>
              </a:lnSpc>
              <a:spcBef>
                <a:spcPts val="0"/>
              </a:spcBef>
              <a:spcAft>
                <a:spcPts val="0"/>
              </a:spcAft>
              <a:buSzPts val="1500"/>
              <a:buChar char="●"/>
            </a:pPr>
            <a:r>
              <a:rPr b="0" i="0" lang="en-US" sz="1500" u="none" cap="none" strike="noStrike"/>
              <a:t>Familiarize with and use the </a:t>
            </a:r>
            <a:r>
              <a:rPr b="1" i="0" lang="en-US" sz="1500" u="none" cap="none" strike="noStrike"/>
              <a:t>July 1, 2024 to June 30, 2025 Speech Contest Rulebook</a:t>
            </a:r>
            <a:r>
              <a:rPr b="0" i="0" lang="en-US" sz="1500" u="none" cap="none" strike="noStrike"/>
              <a:t> as your </a:t>
            </a:r>
            <a:r>
              <a:rPr b="0" i="0" lang="en-US" sz="1500" u="sng" cap="none" strike="noStrike"/>
              <a:t>primary </a:t>
            </a:r>
            <a:r>
              <a:rPr b="0" i="0" lang="en-US" sz="1500" u="none" cap="none" strike="noStrike"/>
              <a:t>source for all speech contests</a:t>
            </a:r>
            <a:endParaRPr/>
          </a:p>
          <a:p>
            <a:pPr indent="0" lvl="0" marL="1371600" marR="0" rtl="0" algn="l">
              <a:lnSpc>
                <a:spcPct val="80000"/>
              </a:lnSpc>
              <a:spcBef>
                <a:spcPts val="0"/>
              </a:spcBef>
              <a:spcAft>
                <a:spcPts val="0"/>
              </a:spcAft>
              <a:buNone/>
            </a:pPr>
            <a:r>
              <a:t/>
            </a:r>
            <a:endParaRPr b="0" i="0" sz="2000" u="none" cap="none" strike="noStrike"/>
          </a:p>
          <a:p>
            <a:pPr indent="-323850" lvl="3" marL="1828800" marR="0" rtl="0" algn="l">
              <a:lnSpc>
                <a:spcPct val="80000"/>
              </a:lnSpc>
              <a:spcBef>
                <a:spcPts val="0"/>
              </a:spcBef>
              <a:spcAft>
                <a:spcPts val="0"/>
              </a:spcAft>
              <a:buSzPts val="1500"/>
              <a:buChar char="●"/>
            </a:pPr>
            <a:r>
              <a:rPr b="0" i="0" lang="en-US" sz="1500" u="none" cap="none" strike="noStrike"/>
              <a:t>The Speech Contest Rulebook is protocol and applies to </a:t>
            </a:r>
            <a:r>
              <a:rPr b="1" i="0" lang="en-US" sz="1500" u="none" cap="none" strike="noStrike"/>
              <a:t>ALL</a:t>
            </a:r>
            <a:r>
              <a:rPr b="0" i="0" lang="en-US" sz="1500" u="none" cap="none" strike="noStrike"/>
              <a:t> official Toastmasters speech contests</a:t>
            </a:r>
            <a:endParaRPr b="0" i="0" sz="1600" u="none" cap="none" strike="noStrike"/>
          </a:p>
          <a:p>
            <a:pPr indent="-323850" lvl="3" marL="1828800" marR="0" rtl="0" algn="l">
              <a:lnSpc>
                <a:spcPct val="80000"/>
              </a:lnSpc>
              <a:spcBef>
                <a:spcPts val="0"/>
              </a:spcBef>
              <a:spcAft>
                <a:spcPts val="0"/>
              </a:spcAft>
              <a:buSzPts val="1500"/>
              <a:buChar char="●"/>
            </a:pPr>
            <a:r>
              <a:t/>
            </a:r>
            <a:endParaRPr b="0" i="0" sz="1500" u="none" cap="none" strike="noStrike"/>
          </a:p>
          <a:p>
            <a:pPr indent="-323850" lvl="3" marL="1828800" marR="0" rtl="0" algn="l">
              <a:lnSpc>
                <a:spcPct val="80000"/>
              </a:lnSpc>
              <a:spcBef>
                <a:spcPts val="0"/>
              </a:spcBef>
              <a:spcAft>
                <a:spcPts val="0"/>
              </a:spcAft>
              <a:buSzPts val="1500"/>
              <a:buChar char="●"/>
            </a:pPr>
            <a:r>
              <a:rPr b="0" i="0" lang="en-US" sz="1500" u="none" cap="none" strike="noStrike"/>
              <a:t>Here is the link:. </a:t>
            </a:r>
            <a:r>
              <a:rPr b="0" i="0" lang="en-US" sz="1500" u="sng" cap="none" strike="noStrike">
                <a:hlinkClick r:id="rId3"/>
              </a:rPr>
              <a:t>https://ccdn.toastmasters.org/medias/files/department-documents/speech-contests-documents/1171speechcontestrulebook2024-2025/1171-speech-contest-rulebook.pdf</a:t>
            </a:r>
            <a:endParaRPr b="0" i="0" sz="1500" u="none" cap="none" strike="noStrike"/>
          </a:p>
          <a:p>
            <a:pPr indent="0" lvl="0" marL="1828800" marR="0" rtl="0" algn="l">
              <a:lnSpc>
                <a:spcPct val="80000"/>
              </a:lnSpc>
              <a:spcBef>
                <a:spcPts val="0"/>
              </a:spcBef>
              <a:spcAft>
                <a:spcPts val="0"/>
              </a:spcAft>
              <a:buNone/>
            </a:pPr>
            <a:r>
              <a:t/>
            </a:r>
            <a:endParaRPr b="0" i="0" sz="1500" u="none" cap="none" strike="noStrike"/>
          </a:p>
          <a:p>
            <a:pPr indent="-323850" lvl="0" marL="457200" marR="0" rtl="0" algn="l">
              <a:lnSpc>
                <a:spcPct val="80000"/>
              </a:lnSpc>
              <a:spcBef>
                <a:spcPts val="0"/>
              </a:spcBef>
              <a:spcAft>
                <a:spcPts val="0"/>
              </a:spcAft>
              <a:buSzPts val="1500"/>
              <a:buChar char="●"/>
            </a:pPr>
            <a:r>
              <a:rPr b="0" i="0" lang="en-US" sz="1500" u="none" cap="none" strike="noStrike"/>
              <a:t>Other resources from Toastmasters International you should refer to as your </a:t>
            </a:r>
            <a:r>
              <a:rPr b="0" i="0" lang="en-US" sz="1500" u="sng" cap="none" strike="noStrike"/>
              <a:t>secondary</a:t>
            </a:r>
            <a:r>
              <a:rPr b="0" i="0" lang="en-US" sz="1500" u="none" cap="none" strike="noStrike"/>
              <a:t> sources include:</a:t>
            </a:r>
            <a:endParaRPr b="0" i="0" sz="2000" u="none" cap="none" strike="noStrike"/>
          </a:p>
          <a:p>
            <a:pPr indent="0" lvl="0" marL="914400" marR="0" rtl="0" algn="l">
              <a:lnSpc>
                <a:spcPct val="80000"/>
              </a:lnSpc>
              <a:spcBef>
                <a:spcPts val="0"/>
              </a:spcBef>
              <a:spcAft>
                <a:spcPts val="0"/>
              </a:spcAft>
              <a:buNone/>
            </a:pPr>
            <a:r>
              <a:t/>
            </a:r>
            <a:endParaRPr b="0" i="0" sz="1500" u="none" cap="none" strike="noStrike"/>
          </a:p>
          <a:p>
            <a:pPr indent="-323850" lvl="3" marL="1828800" marR="0" rtl="0" algn="l">
              <a:lnSpc>
                <a:spcPct val="100000"/>
              </a:lnSpc>
              <a:spcBef>
                <a:spcPts val="0"/>
              </a:spcBef>
              <a:spcAft>
                <a:spcPts val="0"/>
              </a:spcAft>
              <a:buSzPts val="1500"/>
              <a:buChar char="●"/>
            </a:pPr>
            <a:r>
              <a:rPr b="0" i="0" lang="en-US" sz="1500" u="none" cap="none" strike="noStrike"/>
              <a:t>Speech Contest Tutorials:  </a:t>
            </a:r>
            <a:r>
              <a:rPr b="0" i="0" lang="en-US" sz="1500" u="sng" cap="none" strike="noStrike">
                <a:hlinkClick r:id="rId4"/>
              </a:rPr>
              <a:t>https://www.toastmasters.org/leadership-central/speech-contests/speech-contest-tutorials</a:t>
            </a:r>
            <a:endParaRPr b="0" i="0" sz="1500" u="none" cap="none" strike="noStrike"/>
          </a:p>
          <a:p>
            <a:pPr indent="-323850" lvl="3" marL="1828800" marR="0" rtl="0" algn="l">
              <a:lnSpc>
                <a:spcPct val="100000"/>
              </a:lnSpc>
              <a:spcBef>
                <a:spcPts val="0"/>
              </a:spcBef>
              <a:spcAft>
                <a:spcPts val="0"/>
              </a:spcAft>
              <a:buSzPts val="1500"/>
              <a:buChar char="●"/>
            </a:pPr>
            <a:r>
              <a:rPr b="0" i="0" lang="en-US" sz="1500" u="none" cap="none" strike="noStrike"/>
              <a:t>Chief Judge:  Contest Checklist:  </a:t>
            </a:r>
            <a:r>
              <a:rPr b="0" i="0" lang="en-US" sz="1500" u="sng" cap="none" strike="noStrike">
                <a:hlinkClick r:id="rId5"/>
              </a:rPr>
              <a:t>http://www.rodneydenno.com/DOCS/Chief-Judge-Contest-Checklist.pdf</a:t>
            </a:r>
            <a:endParaRPr b="0" i="0" sz="1500" u="none" cap="none" strike="noStrike"/>
          </a:p>
          <a:p>
            <a:pPr indent="-323850" lvl="3" marL="1828800" marR="0" rtl="0" algn="l">
              <a:lnSpc>
                <a:spcPct val="130000"/>
              </a:lnSpc>
              <a:spcBef>
                <a:spcPts val="0"/>
              </a:spcBef>
              <a:spcAft>
                <a:spcPts val="0"/>
              </a:spcAft>
              <a:buSzPts val="1500"/>
              <a:buChar char="●"/>
            </a:pPr>
            <a:r>
              <a:rPr b="0" i="0" lang="en-US" sz="1500" u="none" cap="none" strike="noStrike"/>
              <a:t>Speech Contest Judges Training (1190): </a:t>
            </a:r>
            <a:r>
              <a:rPr b="0" i="0" lang="en-US" sz="1500" u="sng" cap="none" strike="noStrike">
                <a:hlinkClick r:id="rId6"/>
              </a:rPr>
              <a:t>https://www.toastmasters.org/resources/speech-contest-judges-training</a:t>
            </a:r>
            <a:endParaRPr b="0" i="0" sz="1500" u="none" cap="none" strike="noStrike"/>
          </a:p>
          <a:p>
            <a:pPr indent="-342900" lvl="0" marL="457200" marR="0" rtl="0" algn="l">
              <a:lnSpc>
                <a:spcPct val="130000"/>
              </a:lnSpc>
              <a:spcBef>
                <a:spcPts val="0"/>
              </a:spcBef>
              <a:spcAft>
                <a:spcPts val="0"/>
              </a:spcAft>
              <a:buSzPts val="1800"/>
              <a:buChar char="●"/>
            </a:pPr>
            <a:r>
              <a:rPr b="0" i="0" lang="en-US" sz="1500" u="none" cap="none" strike="noStrike"/>
              <a:t>Carole Murphy, DTM - District 96 Chief Judge:</a:t>
            </a:r>
            <a:r>
              <a:rPr lang="en-US" sz="2000"/>
              <a:t> </a:t>
            </a:r>
            <a:r>
              <a:rPr b="0" i="0" lang="en-US" sz="1500" u="none" cap="none" strike="noStrike"/>
              <a:t>Email:  </a:t>
            </a:r>
            <a:r>
              <a:rPr b="0" i="0" lang="en-US" sz="1500" u="sng" cap="none" strike="noStrike"/>
              <a:t>mjcarol@telus.net</a:t>
            </a:r>
            <a:endParaRPr b="0" i="0" sz="1500" u="sng" cap="none" strike="noStrike"/>
          </a:p>
          <a:p>
            <a:pPr indent="0" lvl="0" marL="0" rtl="0" algn="l">
              <a:lnSpc>
                <a:spcPct val="90000"/>
              </a:lnSpc>
              <a:spcBef>
                <a:spcPts val="750"/>
              </a:spcBef>
              <a:spcAft>
                <a:spcPts val="0"/>
              </a:spcAft>
              <a:buClr>
                <a:schemeClr val="lt1"/>
              </a:buClr>
              <a:buSzPts val="2800"/>
              <a:buNone/>
            </a:pPr>
            <a:r>
              <a:t/>
            </a:r>
            <a:endParaRPr/>
          </a:p>
        </p:txBody>
      </p:sp>
      <p:sp>
        <p:nvSpPr>
          <p:cNvPr id="335" name="Google Shape;335;p43"/>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4"/>
          <p:cNvSpPr txBox="1"/>
          <p:nvPr>
            <p:ph type="title"/>
          </p:nvPr>
        </p:nvSpPr>
        <p:spPr>
          <a:xfrm>
            <a:off x="208450" y="457138"/>
            <a:ext cx="8735525" cy="649224"/>
          </a:xfrm>
          <a:prstGeom prst="rect">
            <a:avLst/>
          </a:prstGeom>
          <a:noFill/>
          <a:ln>
            <a:noFill/>
          </a:ln>
        </p:spPr>
        <p:txBody>
          <a:bodyPr anchorCtr="0" anchor="ctr" bIns="45700" lIns="91425" spcFirstLastPara="1" rIns="91425" wrap="square" tIns="45700">
            <a:normAutofit fontScale="90000"/>
          </a:bodyPr>
          <a:lstStyle/>
          <a:p>
            <a:pPr indent="0" lvl="0" marL="49213" rtl="0" algn="l">
              <a:lnSpc>
                <a:spcPct val="100000"/>
              </a:lnSpc>
              <a:spcBef>
                <a:spcPts val="0"/>
              </a:spcBef>
              <a:spcAft>
                <a:spcPts val="0"/>
              </a:spcAft>
              <a:buClr>
                <a:schemeClr val="dk1"/>
              </a:buClr>
              <a:buSzPct val="61728"/>
              <a:buNone/>
            </a:pPr>
            <a:r>
              <a:rPr b="1" lang="en-US" sz="3600">
                <a:solidFill>
                  <a:srgbClr val="FEEE9F"/>
                </a:solidFill>
              </a:rPr>
              <a:t>Appointment and counsel of voting judges, ballot counters, timers, and a secret tiebreaking judge</a:t>
            </a:r>
            <a:endParaRPr b="1" sz="3200">
              <a:solidFill>
                <a:srgbClr val="FEEE9F"/>
              </a:solidFill>
            </a:endParaRPr>
          </a:p>
        </p:txBody>
      </p:sp>
      <p:sp>
        <p:nvSpPr>
          <p:cNvPr id="341" name="Google Shape;341;p44"/>
          <p:cNvSpPr txBox="1"/>
          <p:nvPr>
            <p:ph idx="1" type="body"/>
          </p:nvPr>
        </p:nvSpPr>
        <p:spPr>
          <a:xfrm>
            <a:off x="204237" y="1649133"/>
            <a:ext cx="8735525" cy="4358244"/>
          </a:xfrm>
          <a:prstGeom prst="rect">
            <a:avLst/>
          </a:prstGeom>
          <a:noFill/>
          <a:ln>
            <a:noFill/>
          </a:ln>
        </p:spPr>
        <p:txBody>
          <a:bodyPr anchorCtr="0" anchor="t" bIns="45700" lIns="91425" spcFirstLastPara="1" rIns="91425" wrap="square" tIns="45700">
            <a:normAutofit fontScale="92500" lnSpcReduction="20000"/>
          </a:bodyPr>
          <a:lstStyle/>
          <a:p>
            <a:pPr indent="0" lvl="1" marL="409575" rtl="0" algn="l">
              <a:lnSpc>
                <a:spcPct val="150000"/>
              </a:lnSpc>
              <a:spcBef>
                <a:spcPts val="0"/>
              </a:spcBef>
              <a:spcAft>
                <a:spcPts val="0"/>
              </a:spcAft>
              <a:buClr>
                <a:schemeClr val="dk1"/>
              </a:buClr>
              <a:buSzPct val="100000"/>
              <a:buNone/>
            </a:pPr>
            <a:r>
              <a:rPr b="1" lang="en-US" sz="1800"/>
              <a:t>Club Contests:</a:t>
            </a:r>
            <a:endParaRPr/>
          </a:p>
          <a:p>
            <a:pPr indent="-334327" lvl="1" marL="914400" rtl="0" algn="l">
              <a:lnSpc>
                <a:spcPct val="100000"/>
              </a:lnSpc>
              <a:spcBef>
                <a:spcPts val="0"/>
              </a:spcBef>
              <a:spcAft>
                <a:spcPts val="0"/>
              </a:spcAft>
              <a:buSzPct val="94736"/>
              <a:buChar char="•"/>
            </a:pPr>
            <a:r>
              <a:rPr lang="en-US" sz="1900"/>
              <a:t>    </a:t>
            </a:r>
            <a:r>
              <a:rPr lang="en-US" sz="1600"/>
              <a:t>At least 5 voting judges, a tie breaking judge, two counters, and two timers are      appointed unless it is impractical.  </a:t>
            </a:r>
            <a:endParaRPr/>
          </a:p>
          <a:p>
            <a:pPr indent="0" lvl="0" marL="1828800" rtl="0" algn="l">
              <a:lnSpc>
                <a:spcPct val="100000"/>
              </a:lnSpc>
              <a:spcBef>
                <a:spcPts val="0"/>
              </a:spcBef>
              <a:spcAft>
                <a:spcPts val="0"/>
              </a:spcAft>
              <a:buNone/>
            </a:pPr>
            <a:r>
              <a:t/>
            </a:r>
            <a:endParaRPr/>
          </a:p>
          <a:p>
            <a:pPr indent="0" lvl="0" marL="457200" rtl="0" algn="l">
              <a:lnSpc>
                <a:spcPct val="150000"/>
              </a:lnSpc>
              <a:spcBef>
                <a:spcPts val="0"/>
              </a:spcBef>
              <a:spcAft>
                <a:spcPts val="0"/>
              </a:spcAft>
              <a:buNone/>
            </a:pPr>
            <a:r>
              <a:rPr b="1" lang="en-US" sz="1800"/>
              <a:t>Area Contests:</a:t>
            </a:r>
            <a:endParaRPr/>
          </a:p>
          <a:p>
            <a:pPr indent="-334327" lvl="1" marL="914400" rtl="0" algn="l">
              <a:lnSpc>
                <a:spcPct val="100000"/>
              </a:lnSpc>
              <a:spcBef>
                <a:spcPts val="0"/>
              </a:spcBef>
              <a:spcAft>
                <a:spcPts val="0"/>
              </a:spcAft>
              <a:buSzPct val="120000"/>
              <a:buChar char="•"/>
            </a:pPr>
            <a:r>
              <a:rPr lang="en-US" sz="1500"/>
              <a:t>     </a:t>
            </a:r>
            <a:r>
              <a:rPr lang="en-US" sz="1600"/>
              <a:t>An equal number of voting judges from each Club in the Area or a minimum of 5 voting  judges, a tie breaking judge, two counters, and two timers must be appointed.</a:t>
            </a:r>
            <a:endParaRPr/>
          </a:p>
          <a:p>
            <a:pPr indent="0" lvl="0" marL="1828800" rtl="0" algn="l">
              <a:lnSpc>
                <a:spcPct val="100000"/>
              </a:lnSpc>
              <a:spcBef>
                <a:spcPts val="0"/>
              </a:spcBef>
              <a:spcAft>
                <a:spcPts val="0"/>
              </a:spcAft>
              <a:buNone/>
            </a:pPr>
            <a:r>
              <a:t/>
            </a:r>
            <a:endParaRPr/>
          </a:p>
          <a:p>
            <a:pPr indent="0" lvl="0" marL="457200" rtl="0" algn="l">
              <a:lnSpc>
                <a:spcPct val="150000"/>
              </a:lnSpc>
              <a:spcBef>
                <a:spcPts val="0"/>
              </a:spcBef>
              <a:spcAft>
                <a:spcPts val="0"/>
              </a:spcAft>
              <a:buNone/>
            </a:pPr>
            <a:r>
              <a:rPr b="1" lang="en-US" sz="1800"/>
              <a:t>Division Contests:</a:t>
            </a:r>
            <a:endParaRPr/>
          </a:p>
          <a:p>
            <a:pPr indent="-334327" lvl="1" marL="914400" rtl="0" algn="l">
              <a:lnSpc>
                <a:spcPct val="100000"/>
              </a:lnSpc>
              <a:spcBef>
                <a:spcPts val="0"/>
              </a:spcBef>
              <a:spcAft>
                <a:spcPts val="0"/>
              </a:spcAft>
              <a:buSzPct val="120000"/>
              <a:buChar char="•"/>
            </a:pPr>
            <a:r>
              <a:rPr lang="en-US" sz="1500"/>
              <a:t>     </a:t>
            </a:r>
            <a:r>
              <a:rPr lang="en-US" sz="1600"/>
              <a:t>An equal number of voting judges from each Area in the Division or a minimum of 7 voting judges, a tie breaking judge, two counters, and two timers must be appointed.</a:t>
            </a:r>
            <a:endParaRPr/>
          </a:p>
          <a:p>
            <a:pPr indent="0" lvl="0" marL="914400" rtl="0" algn="l">
              <a:lnSpc>
                <a:spcPct val="100000"/>
              </a:lnSpc>
              <a:spcBef>
                <a:spcPts val="0"/>
              </a:spcBef>
              <a:spcAft>
                <a:spcPts val="0"/>
              </a:spcAft>
              <a:buNone/>
            </a:pPr>
            <a:r>
              <a:rPr b="1" i="1" lang="en-US"/>
              <a:t> </a:t>
            </a:r>
            <a:endParaRPr b="1" i="1"/>
          </a:p>
          <a:p>
            <a:pPr indent="0" lvl="0" marL="0" rtl="0" algn="l">
              <a:lnSpc>
                <a:spcPct val="100000"/>
              </a:lnSpc>
              <a:spcBef>
                <a:spcPts val="0"/>
              </a:spcBef>
              <a:spcAft>
                <a:spcPts val="0"/>
              </a:spcAft>
              <a:buNone/>
            </a:pPr>
            <a:r>
              <a:t/>
            </a:r>
            <a:endParaRPr b="1" i="1" sz="1400"/>
          </a:p>
          <a:p>
            <a:pPr indent="457200" lvl="0" marL="0" rtl="0" algn="l">
              <a:lnSpc>
                <a:spcPct val="100000"/>
              </a:lnSpc>
              <a:spcBef>
                <a:spcPts val="0"/>
              </a:spcBef>
              <a:spcAft>
                <a:spcPts val="0"/>
              </a:spcAft>
              <a:buNone/>
            </a:pPr>
            <a:r>
              <a:rPr b="1" i="1" lang="en-US" sz="1400"/>
              <a:t>Note : No Chief Judge, Voting Judge, or Tiebreaking Judge must be a member of any club in which a 	contestant is a member.</a:t>
            </a:r>
            <a:endParaRPr/>
          </a:p>
          <a:p>
            <a:pPr indent="0" lvl="0" marL="0" rtl="0" algn="l">
              <a:lnSpc>
                <a:spcPct val="90000"/>
              </a:lnSpc>
              <a:spcBef>
                <a:spcPts val="750"/>
              </a:spcBef>
              <a:spcAft>
                <a:spcPts val="0"/>
              </a:spcAft>
              <a:buClr>
                <a:schemeClr val="lt1"/>
              </a:buClr>
              <a:buSzPct val="100000"/>
              <a:buNone/>
            </a:pPr>
            <a:r>
              <a:t/>
            </a:r>
            <a:endParaRPr/>
          </a:p>
        </p:txBody>
      </p:sp>
      <p:sp>
        <p:nvSpPr>
          <p:cNvPr id="342" name="Google Shape;342;p44"/>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45"/>
          <p:cNvSpPr txBox="1"/>
          <p:nvPr>
            <p:ph type="title"/>
          </p:nvPr>
        </p:nvSpPr>
        <p:spPr>
          <a:xfrm>
            <a:off x="208450" y="295773"/>
            <a:ext cx="8735525" cy="649224"/>
          </a:xfrm>
          <a:prstGeom prst="rect">
            <a:avLst/>
          </a:prstGeom>
          <a:noFill/>
          <a:ln>
            <a:noFill/>
          </a:ln>
        </p:spPr>
        <p:txBody>
          <a:bodyPr anchorCtr="0" anchor="ctr" bIns="45700" lIns="91425" spcFirstLastPara="1" rIns="91425" wrap="square" tIns="45700">
            <a:normAutofit/>
          </a:bodyPr>
          <a:lstStyle/>
          <a:p>
            <a:pPr indent="0" lvl="0" marL="49213" rtl="0" algn="l">
              <a:lnSpc>
                <a:spcPct val="90000"/>
              </a:lnSpc>
              <a:spcBef>
                <a:spcPts val="0"/>
              </a:spcBef>
              <a:spcAft>
                <a:spcPts val="0"/>
              </a:spcAft>
              <a:buClr>
                <a:schemeClr val="dk1"/>
              </a:buClr>
              <a:buSzPts val="1850"/>
              <a:buNone/>
            </a:pPr>
            <a:r>
              <a:rPr b="1" lang="en-US" sz="3600">
                <a:solidFill>
                  <a:srgbClr val="FEEE9F"/>
                </a:solidFill>
              </a:rPr>
              <a:t>Judges Briefing – Voting Judges</a:t>
            </a:r>
            <a:endParaRPr b="1" sz="3200">
              <a:solidFill>
                <a:srgbClr val="FEEE9F"/>
              </a:solidFill>
            </a:endParaRPr>
          </a:p>
        </p:txBody>
      </p:sp>
      <p:sp>
        <p:nvSpPr>
          <p:cNvPr id="348" name="Google Shape;348;p45"/>
          <p:cNvSpPr txBox="1"/>
          <p:nvPr>
            <p:ph idx="1" type="body"/>
          </p:nvPr>
        </p:nvSpPr>
        <p:spPr>
          <a:xfrm>
            <a:off x="208450" y="1520042"/>
            <a:ext cx="8735525" cy="4358244"/>
          </a:xfrm>
          <a:prstGeom prst="rect">
            <a:avLst/>
          </a:prstGeom>
          <a:noFill/>
          <a:ln>
            <a:noFill/>
          </a:ln>
        </p:spPr>
        <p:txBody>
          <a:bodyPr anchorCtr="0" anchor="t" bIns="45700" lIns="91425" spcFirstLastPara="1" rIns="91425" wrap="square" tIns="45700">
            <a:normAutofit lnSpcReduction="20000"/>
          </a:bodyPr>
          <a:lstStyle/>
          <a:p>
            <a:pPr indent="-162877" lvl="1" marL="514350" rtl="0" algn="l">
              <a:lnSpc>
                <a:spcPct val="150000"/>
              </a:lnSpc>
              <a:spcBef>
                <a:spcPts val="0"/>
              </a:spcBef>
              <a:spcAft>
                <a:spcPts val="0"/>
              </a:spcAft>
              <a:buSzPts val="1665"/>
              <a:buChar char="•"/>
            </a:pPr>
            <a:r>
              <a:rPr b="1" lang="en-US" sz="1665"/>
              <a:t>Anonymity of Voting Judges </a:t>
            </a:r>
            <a:endParaRPr/>
          </a:p>
          <a:p>
            <a:pPr indent="-156972" lvl="3" marL="1200150" rtl="0" algn="l">
              <a:lnSpc>
                <a:spcPct val="150000"/>
              </a:lnSpc>
              <a:spcBef>
                <a:spcPts val="0"/>
              </a:spcBef>
              <a:spcAft>
                <a:spcPts val="0"/>
              </a:spcAft>
              <a:buSzPts val="1572"/>
              <a:buChar char="▪"/>
            </a:pPr>
            <a:r>
              <a:rPr lang="en-US" sz="1572"/>
              <a:t>Voting judges at all levels MUST remain anonymous when practical</a:t>
            </a:r>
            <a:endParaRPr/>
          </a:p>
          <a:p>
            <a:pPr indent="-156972" lvl="3" marL="1200150" rtl="0" algn="l">
              <a:lnSpc>
                <a:spcPct val="100000"/>
              </a:lnSpc>
              <a:spcBef>
                <a:spcPts val="0"/>
              </a:spcBef>
              <a:spcAft>
                <a:spcPts val="0"/>
              </a:spcAft>
              <a:buSzPts val="1572"/>
              <a:buChar char="▪"/>
            </a:pPr>
            <a:r>
              <a:rPr lang="en-US" sz="1572"/>
              <a:t>Good judges are: Accurate, Fair, Trustworthy, Knowledgeable, and Good Listeners</a:t>
            </a:r>
            <a:endParaRPr/>
          </a:p>
          <a:p>
            <a:pPr indent="0" lvl="0" marL="857250" rtl="0" algn="l">
              <a:lnSpc>
                <a:spcPct val="100000"/>
              </a:lnSpc>
              <a:spcBef>
                <a:spcPts val="0"/>
              </a:spcBef>
              <a:spcAft>
                <a:spcPts val="0"/>
              </a:spcAft>
              <a:buNone/>
            </a:pPr>
            <a:r>
              <a:t/>
            </a:r>
            <a:endParaRPr sz="1480"/>
          </a:p>
          <a:p>
            <a:pPr indent="-162877" lvl="1" marL="514350" rtl="0" algn="l">
              <a:lnSpc>
                <a:spcPct val="150000"/>
              </a:lnSpc>
              <a:spcBef>
                <a:spcPts val="0"/>
              </a:spcBef>
              <a:spcAft>
                <a:spcPts val="0"/>
              </a:spcAft>
              <a:buSzPts val="1665"/>
              <a:buChar char="•"/>
            </a:pPr>
            <a:r>
              <a:rPr b="1" lang="en-US" sz="1665"/>
              <a:t>Judge’s Certification of Eligibility and Code of Ethics</a:t>
            </a:r>
            <a:endParaRPr/>
          </a:p>
          <a:p>
            <a:pPr indent="-156972" lvl="3" marL="1200150" rtl="0" algn="l">
              <a:lnSpc>
                <a:spcPct val="110000"/>
              </a:lnSpc>
              <a:spcBef>
                <a:spcPts val="0"/>
              </a:spcBef>
              <a:spcAft>
                <a:spcPts val="0"/>
              </a:spcAft>
              <a:buSzPts val="1572"/>
              <a:buChar char="▪"/>
            </a:pPr>
            <a:r>
              <a:rPr lang="en-US" sz="1572"/>
              <a:t>Each voting judge receives the Judge’s Certification of Eligibility and Code of Ethics form and MUST complete, sign, date, and return the form to the Chief Judge.</a:t>
            </a:r>
            <a:endParaRPr/>
          </a:p>
          <a:p>
            <a:pPr indent="0" lvl="0" marL="514350" rtl="0" algn="l">
              <a:lnSpc>
                <a:spcPct val="100000"/>
              </a:lnSpc>
              <a:spcBef>
                <a:spcPts val="0"/>
              </a:spcBef>
              <a:spcAft>
                <a:spcPts val="0"/>
              </a:spcAft>
              <a:buNone/>
            </a:pPr>
            <a:r>
              <a:t/>
            </a:r>
            <a:endParaRPr sz="1572"/>
          </a:p>
          <a:p>
            <a:pPr indent="-162877" lvl="1" marL="514350" rtl="0" algn="l">
              <a:lnSpc>
                <a:spcPct val="150000"/>
              </a:lnSpc>
              <a:spcBef>
                <a:spcPts val="0"/>
              </a:spcBef>
              <a:spcAft>
                <a:spcPts val="0"/>
              </a:spcAft>
              <a:buSzPts val="1665"/>
              <a:buChar char="•"/>
            </a:pPr>
            <a:r>
              <a:rPr b="1" lang="en-US" sz="1665"/>
              <a:t>Judge’s Guide and Ballots for Voting Judges</a:t>
            </a:r>
            <a:endParaRPr/>
          </a:p>
          <a:p>
            <a:pPr indent="-156972" lvl="3" marL="1200150" rtl="0" algn="l">
              <a:lnSpc>
                <a:spcPct val="110000"/>
              </a:lnSpc>
              <a:spcBef>
                <a:spcPts val="0"/>
              </a:spcBef>
              <a:spcAft>
                <a:spcPts val="0"/>
              </a:spcAft>
              <a:buSzPts val="1572"/>
              <a:buChar char="▪"/>
            </a:pPr>
            <a:r>
              <a:rPr lang="en-US" sz="1572"/>
              <a:t>Before each contest, the chief judge will hand out the appropriate judge’s guide and ballot to every voting judge for the contest</a:t>
            </a:r>
            <a:endParaRPr/>
          </a:p>
          <a:p>
            <a:pPr indent="0" lvl="0" marL="857250" rtl="0" algn="l">
              <a:lnSpc>
                <a:spcPct val="110000"/>
              </a:lnSpc>
              <a:spcBef>
                <a:spcPts val="0"/>
              </a:spcBef>
              <a:spcAft>
                <a:spcPts val="0"/>
              </a:spcAft>
              <a:buNone/>
            </a:pPr>
            <a:r>
              <a:t/>
            </a:r>
            <a:endParaRPr sz="1665"/>
          </a:p>
          <a:p>
            <a:pPr indent="-162877" lvl="1" marL="514350" rtl="0" algn="l">
              <a:lnSpc>
                <a:spcPct val="100000"/>
              </a:lnSpc>
              <a:spcBef>
                <a:spcPts val="0"/>
              </a:spcBef>
              <a:spcAft>
                <a:spcPts val="0"/>
              </a:spcAft>
              <a:buSzPts val="1665"/>
              <a:buChar char="•"/>
            </a:pPr>
            <a:r>
              <a:rPr b="1" lang="en-US" sz="1665"/>
              <a:t>Speaking Order of Contestants</a:t>
            </a:r>
            <a:endParaRPr/>
          </a:p>
          <a:p>
            <a:pPr indent="0" lvl="0" marL="171450" rtl="0" algn="l">
              <a:lnSpc>
                <a:spcPct val="100000"/>
              </a:lnSpc>
              <a:spcBef>
                <a:spcPts val="0"/>
              </a:spcBef>
              <a:spcAft>
                <a:spcPts val="0"/>
              </a:spcAft>
              <a:buNone/>
            </a:pPr>
            <a:r>
              <a:t/>
            </a:r>
            <a:endParaRPr b="1" sz="1665"/>
          </a:p>
          <a:p>
            <a:pPr indent="-162877" lvl="1" marL="514350" rtl="0" algn="l">
              <a:lnSpc>
                <a:spcPct val="100000"/>
              </a:lnSpc>
              <a:spcBef>
                <a:spcPts val="0"/>
              </a:spcBef>
              <a:spcAft>
                <a:spcPts val="0"/>
              </a:spcAft>
              <a:buSzPts val="1665"/>
              <a:buChar char="•"/>
            </a:pPr>
            <a:r>
              <a:rPr b="1" lang="en-US" sz="1665"/>
              <a:t>Right to Launch a Protest (based on originality)</a:t>
            </a:r>
            <a:endParaRPr/>
          </a:p>
          <a:p>
            <a:pPr indent="0" lvl="0" marL="0" rtl="0" algn="l">
              <a:lnSpc>
                <a:spcPct val="90000"/>
              </a:lnSpc>
              <a:spcBef>
                <a:spcPts val="750"/>
              </a:spcBef>
              <a:spcAft>
                <a:spcPts val="0"/>
              </a:spcAft>
              <a:buClr>
                <a:schemeClr val="lt1"/>
              </a:buClr>
              <a:buSzPts val="2800"/>
              <a:buNone/>
            </a:pPr>
            <a:r>
              <a:t/>
            </a:r>
            <a:endParaRPr/>
          </a:p>
        </p:txBody>
      </p:sp>
      <p:sp>
        <p:nvSpPr>
          <p:cNvPr id="349" name="Google Shape;349;p45"/>
          <p:cNvSpPr txBox="1"/>
          <p:nvPr>
            <p:ph idx="12" type="sldNum"/>
          </p:nvPr>
        </p:nvSpPr>
        <p:spPr>
          <a:xfrm>
            <a:off x="6800850" y="6356351"/>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Toastmasters Theme Dark Mode">
  <a:themeElements>
    <a:clrScheme name="Toastmasters">
      <a:dk1>
        <a:srgbClr val="333333"/>
      </a:dk1>
      <a:lt1>
        <a:srgbClr val="FFFFFF"/>
      </a:lt1>
      <a:dk2>
        <a:srgbClr val="012838"/>
      </a:dk2>
      <a:lt2>
        <a:srgbClr val="F5F5F5"/>
      </a:lt2>
      <a:accent1>
        <a:srgbClr val="B3C3D3"/>
      </a:accent1>
      <a:accent2>
        <a:srgbClr val="7B98B2"/>
      </a:accent2>
      <a:accent3>
        <a:srgbClr val="497593"/>
      </a:accent3>
      <a:accent4>
        <a:srgbClr val="0B5879"/>
      </a:accent4>
      <a:accent5>
        <a:srgbClr val="004061"/>
      </a:accent5>
      <a:accent6>
        <a:srgbClr val="004165"/>
      </a:accent6>
      <a:hlink>
        <a:srgbClr val="0248C2"/>
      </a:hlink>
      <a:folHlink>
        <a:srgbClr val="0248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oastmasters Theme Light Mode">
  <a:themeElements>
    <a:clrScheme name="Toastmasters">
      <a:dk1>
        <a:srgbClr val="333333"/>
      </a:dk1>
      <a:lt1>
        <a:srgbClr val="FFFFFF"/>
      </a:lt1>
      <a:dk2>
        <a:srgbClr val="012838"/>
      </a:dk2>
      <a:lt2>
        <a:srgbClr val="F5F5F5"/>
      </a:lt2>
      <a:accent1>
        <a:srgbClr val="B3C3D3"/>
      </a:accent1>
      <a:accent2>
        <a:srgbClr val="7B98B2"/>
      </a:accent2>
      <a:accent3>
        <a:srgbClr val="497593"/>
      </a:accent3>
      <a:accent4>
        <a:srgbClr val="0B5879"/>
      </a:accent4>
      <a:accent5>
        <a:srgbClr val="004061"/>
      </a:accent5>
      <a:accent6>
        <a:srgbClr val="004165"/>
      </a:accent6>
      <a:hlink>
        <a:srgbClr val="0248C2"/>
      </a:hlink>
      <a:folHlink>
        <a:srgbClr val="0248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